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5" r:id="rId2"/>
    <p:sldId id="446" r:id="rId3"/>
    <p:sldId id="467" r:id="rId4"/>
    <p:sldId id="470" r:id="rId5"/>
    <p:sldId id="468" r:id="rId6"/>
    <p:sldId id="469" r:id="rId7"/>
    <p:sldId id="466" r:id="rId8"/>
    <p:sldId id="471" r:id="rId9"/>
    <p:sldId id="4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ni, Tara" initials="RT" lastIdx="8" clrIdx="0">
    <p:extLst>
      <p:ext uri="{19B8F6BF-5375-455C-9EA6-DF929625EA0E}">
        <p15:presenceInfo xmlns:p15="http://schemas.microsoft.com/office/powerpoint/2012/main" userId="S-1-5-21-1120367096-779962018-1349916565-4305653" providerId="AD"/>
      </p:ext>
    </p:extLst>
  </p:cmAuthor>
  <p:cmAuthor id="2" name="Sanchez, Kristen" initials="SK" lastIdx="12" clrIdx="1">
    <p:extLst>
      <p:ext uri="{19B8F6BF-5375-455C-9EA6-DF929625EA0E}">
        <p15:presenceInfo xmlns:p15="http://schemas.microsoft.com/office/powerpoint/2012/main" userId="S::K-Sanchez@tti.tamu.edu::acb85456-f2d6-4285-b4f9-49a945bb8a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5541F-C580-D74F-A334-2D31E6094EBC}" v="56" dt="2020-09-18T13:43:30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89861" autoAdjust="0"/>
  </p:normalViewPr>
  <p:slideViewPr>
    <p:cSldViewPr snapToGrid="0">
      <p:cViewPr varScale="1">
        <p:scale>
          <a:sx n="77" d="100"/>
          <a:sy n="77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gham Grendell, Leah D" userId="4772deb7-9651-44fc-a8e5-7dd90ba2d8a5" providerId="ADAL" clId="{B835541F-C580-D74F-A334-2D31E6094EBC}"/>
    <pc:docChg chg="undo custSel addSld delSld modSld">
      <pc:chgData name="Whigham Grendell, Leah D" userId="4772deb7-9651-44fc-a8e5-7dd90ba2d8a5" providerId="ADAL" clId="{B835541F-C580-D74F-A334-2D31E6094EBC}" dt="2020-09-18T13:44:16.622" v="979" actId="2696"/>
      <pc:docMkLst>
        <pc:docMk/>
      </pc:docMkLst>
      <pc:sldChg chg="del">
        <pc:chgData name="Whigham Grendell, Leah D" userId="4772deb7-9651-44fc-a8e5-7dd90ba2d8a5" providerId="ADAL" clId="{B835541F-C580-D74F-A334-2D31E6094EBC}" dt="2020-09-18T13:38:43.715" v="952" actId="2696"/>
        <pc:sldMkLst>
          <pc:docMk/>
          <pc:sldMk cId="3967959557" sldId="447"/>
        </pc:sldMkLst>
      </pc:sldChg>
      <pc:sldChg chg="del">
        <pc:chgData name="Whigham Grendell, Leah D" userId="4772deb7-9651-44fc-a8e5-7dd90ba2d8a5" providerId="ADAL" clId="{B835541F-C580-D74F-A334-2D31E6094EBC}" dt="2020-09-18T13:44:12.595" v="977" actId="2696"/>
        <pc:sldMkLst>
          <pc:docMk/>
          <pc:sldMk cId="3986646229" sldId="456"/>
        </pc:sldMkLst>
      </pc:sldChg>
      <pc:sldChg chg="del">
        <pc:chgData name="Whigham Grendell, Leah D" userId="4772deb7-9651-44fc-a8e5-7dd90ba2d8a5" providerId="ADAL" clId="{B835541F-C580-D74F-A334-2D31E6094EBC}" dt="2020-09-18T13:38:33.864" v="951" actId="2696"/>
        <pc:sldMkLst>
          <pc:docMk/>
          <pc:sldMk cId="4175139604" sldId="457"/>
        </pc:sldMkLst>
      </pc:sldChg>
      <pc:sldChg chg="del">
        <pc:chgData name="Whigham Grendell, Leah D" userId="4772deb7-9651-44fc-a8e5-7dd90ba2d8a5" providerId="ADAL" clId="{B835541F-C580-D74F-A334-2D31E6094EBC}" dt="2020-09-18T13:38:25.518" v="949" actId="2696"/>
        <pc:sldMkLst>
          <pc:docMk/>
          <pc:sldMk cId="3792981653" sldId="458"/>
        </pc:sldMkLst>
      </pc:sldChg>
      <pc:sldChg chg="del">
        <pc:chgData name="Whigham Grendell, Leah D" userId="4772deb7-9651-44fc-a8e5-7dd90ba2d8a5" providerId="ADAL" clId="{B835541F-C580-D74F-A334-2D31E6094EBC}" dt="2020-09-18T13:37:26.514" v="894" actId="2696"/>
        <pc:sldMkLst>
          <pc:docMk/>
          <pc:sldMk cId="923254219" sldId="459"/>
        </pc:sldMkLst>
      </pc:sldChg>
      <pc:sldChg chg="del">
        <pc:chgData name="Whigham Grendell, Leah D" userId="4772deb7-9651-44fc-a8e5-7dd90ba2d8a5" providerId="ADAL" clId="{B835541F-C580-D74F-A334-2D31E6094EBC}" dt="2020-09-18T13:38:52.954" v="953" actId="2696"/>
        <pc:sldMkLst>
          <pc:docMk/>
          <pc:sldMk cId="197543720" sldId="460"/>
        </pc:sldMkLst>
      </pc:sldChg>
      <pc:sldChg chg="del">
        <pc:chgData name="Whigham Grendell, Leah D" userId="4772deb7-9651-44fc-a8e5-7dd90ba2d8a5" providerId="ADAL" clId="{B835541F-C580-D74F-A334-2D31E6094EBC}" dt="2020-09-18T13:38:56.104" v="954" actId="2696"/>
        <pc:sldMkLst>
          <pc:docMk/>
          <pc:sldMk cId="1573085816" sldId="461"/>
        </pc:sldMkLst>
      </pc:sldChg>
      <pc:sldChg chg="del">
        <pc:chgData name="Whigham Grendell, Leah D" userId="4772deb7-9651-44fc-a8e5-7dd90ba2d8a5" providerId="ADAL" clId="{B835541F-C580-D74F-A334-2D31E6094EBC}" dt="2020-09-18T13:44:16.622" v="979" actId="2696"/>
        <pc:sldMkLst>
          <pc:docMk/>
          <pc:sldMk cId="98107905" sldId="462"/>
        </pc:sldMkLst>
      </pc:sldChg>
      <pc:sldChg chg="del">
        <pc:chgData name="Whigham Grendell, Leah D" userId="4772deb7-9651-44fc-a8e5-7dd90ba2d8a5" providerId="ADAL" clId="{B835541F-C580-D74F-A334-2D31E6094EBC}" dt="2020-09-18T13:44:14.747" v="978" actId="2696"/>
        <pc:sldMkLst>
          <pc:docMk/>
          <pc:sldMk cId="3072675258" sldId="463"/>
        </pc:sldMkLst>
      </pc:sldChg>
      <pc:sldChg chg="addSp delSp modSp mod">
        <pc:chgData name="Whigham Grendell, Leah D" userId="4772deb7-9651-44fc-a8e5-7dd90ba2d8a5" providerId="ADAL" clId="{B835541F-C580-D74F-A334-2D31E6094EBC}" dt="2020-09-18T13:44:06.142" v="976" actId="1076"/>
        <pc:sldMkLst>
          <pc:docMk/>
          <pc:sldMk cId="3241221211" sldId="464"/>
        </pc:sldMkLst>
        <pc:spChg chg="del">
          <ac:chgData name="Whigham Grendell, Leah D" userId="4772deb7-9651-44fc-a8e5-7dd90ba2d8a5" providerId="ADAL" clId="{B835541F-C580-D74F-A334-2D31E6094EBC}" dt="2020-09-18T13:42:19.251" v="955" actId="478"/>
          <ac:spMkLst>
            <pc:docMk/>
            <pc:sldMk cId="3241221211" sldId="464"/>
            <ac:spMk id="2" creationId="{EC950E73-8740-47EE-BCBE-F8CE20A3A3B8}"/>
          </ac:spMkLst>
        </pc:spChg>
        <pc:spChg chg="add del mod">
          <ac:chgData name="Whigham Grendell, Leah D" userId="4772deb7-9651-44fc-a8e5-7dd90ba2d8a5" providerId="ADAL" clId="{B835541F-C580-D74F-A334-2D31E6094EBC}" dt="2020-09-18T13:42:20.978" v="956" actId="478"/>
          <ac:spMkLst>
            <pc:docMk/>
            <pc:sldMk cId="3241221211" sldId="464"/>
            <ac:spMk id="5" creationId="{CC875A07-44E3-4549-A752-635571926ACA}"/>
          </ac:spMkLst>
        </pc:spChg>
        <pc:picChg chg="add mod">
          <ac:chgData name="Whigham Grendell, Leah D" userId="4772deb7-9651-44fc-a8e5-7dd90ba2d8a5" providerId="ADAL" clId="{B835541F-C580-D74F-A334-2D31E6094EBC}" dt="2020-09-18T13:43:58.739" v="975" actId="1036"/>
          <ac:picMkLst>
            <pc:docMk/>
            <pc:sldMk cId="3241221211" sldId="464"/>
            <ac:picMk id="6" creationId="{1843756B-08C8-454B-984E-0181330B5056}"/>
          </ac:picMkLst>
        </pc:picChg>
        <pc:picChg chg="add mod">
          <ac:chgData name="Whigham Grendell, Leah D" userId="4772deb7-9651-44fc-a8e5-7dd90ba2d8a5" providerId="ADAL" clId="{B835541F-C580-D74F-A334-2D31E6094EBC}" dt="2020-09-18T13:44:06.142" v="976" actId="1076"/>
          <ac:picMkLst>
            <pc:docMk/>
            <pc:sldMk cId="3241221211" sldId="464"/>
            <ac:picMk id="8" creationId="{C8FE07FA-AC74-7A4B-9B80-00D6A79429A2}"/>
          </ac:picMkLst>
        </pc:picChg>
      </pc:sldChg>
      <pc:sldChg chg="del">
        <pc:chgData name="Whigham Grendell, Leah D" userId="4772deb7-9651-44fc-a8e5-7dd90ba2d8a5" providerId="ADAL" clId="{B835541F-C580-D74F-A334-2D31E6094EBC}" dt="2020-09-18T13:38:30.113" v="950" actId="2696"/>
        <pc:sldMkLst>
          <pc:docMk/>
          <pc:sldMk cId="188698206" sldId="465"/>
        </pc:sldMkLst>
      </pc:sldChg>
      <pc:sldChg chg="modSp mod">
        <pc:chgData name="Whigham Grendell, Leah D" userId="4772deb7-9651-44fc-a8e5-7dd90ba2d8a5" providerId="ADAL" clId="{B835541F-C580-D74F-A334-2D31E6094EBC}" dt="2020-09-18T13:34:30.552" v="833" actId="20577"/>
        <pc:sldMkLst>
          <pc:docMk/>
          <pc:sldMk cId="1790252206" sldId="466"/>
        </pc:sldMkLst>
        <pc:spChg chg="mod">
          <ac:chgData name="Whigham Grendell, Leah D" userId="4772deb7-9651-44fc-a8e5-7dd90ba2d8a5" providerId="ADAL" clId="{B835541F-C580-D74F-A334-2D31E6094EBC}" dt="2020-09-18T13:34:30.552" v="833" actId="20577"/>
          <ac:spMkLst>
            <pc:docMk/>
            <pc:sldMk cId="1790252206" sldId="466"/>
            <ac:spMk id="2" creationId="{EC950E73-8740-47EE-BCBE-F8CE20A3A3B8}"/>
          </ac:spMkLst>
        </pc:spChg>
      </pc:sldChg>
      <pc:sldChg chg="addSp delSp modSp mod modNotesTx">
        <pc:chgData name="Whigham Grendell, Leah D" userId="4772deb7-9651-44fc-a8e5-7dd90ba2d8a5" providerId="ADAL" clId="{B835541F-C580-D74F-A334-2D31E6094EBC}" dt="2020-09-18T13:37:03.406" v="893" actId="12"/>
        <pc:sldMkLst>
          <pc:docMk/>
          <pc:sldMk cId="4173399894" sldId="467"/>
        </pc:sldMkLst>
        <pc:spChg chg="mod">
          <ac:chgData name="Whigham Grendell, Leah D" userId="4772deb7-9651-44fc-a8e5-7dd90ba2d8a5" providerId="ADAL" clId="{B835541F-C580-D74F-A334-2D31E6094EBC}" dt="2020-09-18T13:37:03.406" v="893" actId="12"/>
          <ac:spMkLst>
            <pc:docMk/>
            <pc:sldMk cId="4173399894" sldId="467"/>
            <ac:spMk id="2" creationId="{00000000-0000-0000-0000-000000000000}"/>
          </ac:spMkLst>
        </pc:spChg>
        <pc:spChg chg="del">
          <ac:chgData name="Whigham Grendell, Leah D" userId="4772deb7-9651-44fc-a8e5-7dd90ba2d8a5" providerId="ADAL" clId="{B835541F-C580-D74F-A334-2D31E6094EBC}" dt="2020-09-18T13:35:51.082" v="834" actId="478"/>
          <ac:spMkLst>
            <pc:docMk/>
            <pc:sldMk cId="4173399894" sldId="467"/>
            <ac:spMk id="4" creationId="{17F630E7-C28D-491C-BDA4-DB81C6329D6F}"/>
          </ac:spMkLst>
        </pc:spChg>
        <pc:picChg chg="add del mod">
          <ac:chgData name="Whigham Grendell, Leah D" userId="4772deb7-9651-44fc-a8e5-7dd90ba2d8a5" providerId="ADAL" clId="{B835541F-C580-D74F-A334-2D31E6094EBC}" dt="2020-09-18T13:17:29.983" v="155" actId="21"/>
          <ac:picMkLst>
            <pc:docMk/>
            <pc:sldMk cId="4173399894" sldId="467"/>
            <ac:picMk id="5" creationId="{45CC33E9-B816-E64B-B45D-10865E3A85F0}"/>
          </ac:picMkLst>
        </pc:picChg>
        <pc:picChg chg="add mod">
          <ac:chgData name="Whigham Grendell, Leah D" userId="4772deb7-9651-44fc-a8e5-7dd90ba2d8a5" providerId="ADAL" clId="{B835541F-C580-D74F-A334-2D31E6094EBC}" dt="2020-09-18T13:18:06.337" v="157" actId="1076"/>
          <ac:picMkLst>
            <pc:docMk/>
            <pc:sldMk cId="4173399894" sldId="467"/>
            <ac:picMk id="6" creationId="{7FDF37B6-E5E2-B14C-8D61-63FAAD5835EC}"/>
          </ac:picMkLst>
        </pc:picChg>
      </pc:sldChg>
      <pc:sldChg chg="addSp delSp modSp mod modNotesTx">
        <pc:chgData name="Whigham Grendell, Leah D" userId="4772deb7-9651-44fc-a8e5-7dd90ba2d8a5" providerId="ADAL" clId="{B835541F-C580-D74F-A334-2D31E6094EBC}" dt="2020-09-18T13:36:56.296" v="892" actId="12"/>
        <pc:sldMkLst>
          <pc:docMk/>
          <pc:sldMk cId="3506575571" sldId="468"/>
        </pc:sldMkLst>
        <pc:spChg chg="mod">
          <ac:chgData name="Whigham Grendell, Leah D" userId="4772deb7-9651-44fc-a8e5-7dd90ba2d8a5" providerId="ADAL" clId="{B835541F-C580-D74F-A334-2D31E6094EBC}" dt="2020-09-18T13:36:56.296" v="892" actId="12"/>
          <ac:spMkLst>
            <pc:docMk/>
            <pc:sldMk cId="3506575571" sldId="468"/>
            <ac:spMk id="2" creationId="{00000000-0000-0000-0000-000000000000}"/>
          </ac:spMkLst>
        </pc:spChg>
        <pc:spChg chg="add del mod">
          <ac:chgData name="Whigham Grendell, Leah D" userId="4772deb7-9651-44fc-a8e5-7dd90ba2d8a5" providerId="ADAL" clId="{B835541F-C580-D74F-A334-2D31E6094EBC}" dt="2020-09-18T13:28:02.363" v="653" actId="478"/>
          <ac:spMkLst>
            <pc:docMk/>
            <pc:sldMk cId="3506575571" sldId="468"/>
            <ac:spMk id="5" creationId="{B1712E68-6551-7B49-986A-FB9CFA8D2878}"/>
          </ac:spMkLst>
        </pc:spChg>
        <pc:graphicFrameChg chg="add mod">
          <ac:chgData name="Whigham Grendell, Leah D" userId="4772deb7-9651-44fc-a8e5-7dd90ba2d8a5" providerId="ADAL" clId="{B835541F-C580-D74F-A334-2D31E6094EBC}" dt="2020-09-18T13:29:56.563" v="669" actId="1076"/>
          <ac:graphicFrameMkLst>
            <pc:docMk/>
            <pc:sldMk cId="3506575571" sldId="468"/>
            <ac:graphicFrameMk id="6" creationId="{C96C4646-69B9-9C4B-9B8F-7A9296583600}"/>
          </ac:graphicFrameMkLst>
        </pc:graphicFrameChg>
      </pc:sldChg>
      <pc:sldChg chg="addSp delSp modSp mod modNotesTx">
        <pc:chgData name="Whigham Grendell, Leah D" userId="4772deb7-9651-44fc-a8e5-7dd90ba2d8a5" providerId="ADAL" clId="{B835541F-C580-D74F-A334-2D31E6094EBC}" dt="2020-09-18T13:33:15.127" v="776" actId="20577"/>
        <pc:sldMkLst>
          <pc:docMk/>
          <pc:sldMk cId="937445606" sldId="469"/>
        </pc:sldMkLst>
        <pc:spChg chg="del mod">
          <ac:chgData name="Whigham Grendell, Leah D" userId="4772deb7-9651-44fc-a8e5-7dd90ba2d8a5" providerId="ADAL" clId="{B835541F-C580-D74F-A334-2D31E6094EBC}" dt="2020-09-18T13:30:44.728" v="674" actId="478"/>
          <ac:spMkLst>
            <pc:docMk/>
            <pc:sldMk cId="937445606" sldId="469"/>
            <ac:spMk id="2" creationId="{00000000-0000-0000-0000-000000000000}"/>
          </ac:spMkLst>
        </pc:spChg>
        <pc:spChg chg="del">
          <ac:chgData name="Whigham Grendell, Leah D" userId="4772deb7-9651-44fc-a8e5-7dd90ba2d8a5" providerId="ADAL" clId="{B835541F-C580-D74F-A334-2D31E6094EBC}" dt="2020-09-18T13:31:41.979" v="679" actId="478"/>
          <ac:spMkLst>
            <pc:docMk/>
            <pc:sldMk cId="937445606" sldId="469"/>
            <ac:spMk id="4" creationId="{17F630E7-C28D-491C-BDA4-DB81C6329D6F}"/>
          </ac:spMkLst>
        </pc:spChg>
        <pc:spChg chg="add mod">
          <ac:chgData name="Whigham Grendell, Leah D" userId="4772deb7-9651-44fc-a8e5-7dd90ba2d8a5" providerId="ADAL" clId="{B835541F-C580-D74F-A334-2D31E6094EBC}" dt="2020-09-18T13:30:37.613" v="672"/>
          <ac:spMkLst>
            <pc:docMk/>
            <pc:sldMk cId="937445606" sldId="469"/>
            <ac:spMk id="5" creationId="{E581AC66-C5DE-D24E-99A1-1F8800992A05}"/>
          </ac:spMkLst>
        </pc:spChg>
        <pc:spChg chg="add mod">
          <ac:chgData name="Whigham Grendell, Leah D" userId="4772deb7-9651-44fc-a8e5-7dd90ba2d8a5" providerId="ADAL" clId="{B835541F-C580-D74F-A334-2D31E6094EBC}" dt="2020-09-18T13:31:44.270" v="680"/>
          <ac:spMkLst>
            <pc:docMk/>
            <pc:sldMk cId="937445606" sldId="469"/>
            <ac:spMk id="8" creationId="{8AA04D8E-2F33-4C4E-AD2F-6968873BB0C8}"/>
          </ac:spMkLst>
        </pc:spChg>
        <pc:spChg chg="add mod">
          <ac:chgData name="Whigham Grendell, Leah D" userId="4772deb7-9651-44fc-a8e5-7dd90ba2d8a5" providerId="ADAL" clId="{B835541F-C580-D74F-A334-2D31E6094EBC}" dt="2020-09-18T13:31:44.270" v="680"/>
          <ac:spMkLst>
            <pc:docMk/>
            <pc:sldMk cId="937445606" sldId="469"/>
            <ac:spMk id="9" creationId="{95AA8323-698F-D04B-AC81-CACE922FC8FB}"/>
          </ac:spMkLst>
        </pc:spChg>
        <pc:grpChg chg="add mod">
          <ac:chgData name="Whigham Grendell, Leah D" userId="4772deb7-9651-44fc-a8e5-7dd90ba2d8a5" providerId="ADAL" clId="{B835541F-C580-D74F-A334-2D31E6094EBC}" dt="2020-09-18T13:32:04.182" v="685" actId="1076"/>
          <ac:grpSpMkLst>
            <pc:docMk/>
            <pc:sldMk cId="937445606" sldId="469"/>
            <ac:grpSpMk id="7" creationId="{73F3082D-364D-BC42-A006-27834E187E3D}"/>
          </ac:grpSpMkLst>
        </pc:grpChg>
        <pc:graphicFrameChg chg="add mod">
          <ac:chgData name="Whigham Grendell, Leah D" userId="4772deb7-9651-44fc-a8e5-7dd90ba2d8a5" providerId="ADAL" clId="{B835541F-C580-D74F-A334-2D31E6094EBC}" dt="2020-09-18T13:31:35.973" v="678"/>
          <ac:graphicFrameMkLst>
            <pc:docMk/>
            <pc:sldMk cId="937445606" sldId="469"/>
            <ac:graphicFrameMk id="6" creationId="{44CB608B-7ECB-094C-894E-C4D89FD241EC}"/>
          </ac:graphicFrameMkLst>
        </pc:graphicFrameChg>
      </pc:sldChg>
      <pc:sldChg chg="addSp modSp mod">
        <pc:chgData name="Whigham Grendell, Leah D" userId="4772deb7-9651-44fc-a8e5-7dd90ba2d8a5" providerId="ADAL" clId="{B835541F-C580-D74F-A334-2D31E6094EBC}" dt="2020-09-18T13:26:10.485" v="582" actId="20577"/>
        <pc:sldMkLst>
          <pc:docMk/>
          <pc:sldMk cId="4189806042" sldId="470"/>
        </pc:sldMkLst>
        <pc:spChg chg="mod">
          <ac:chgData name="Whigham Grendell, Leah D" userId="4772deb7-9651-44fc-a8e5-7dd90ba2d8a5" providerId="ADAL" clId="{B835541F-C580-D74F-A334-2D31E6094EBC}" dt="2020-09-18T13:18:46.970" v="198" actId="20577"/>
          <ac:spMkLst>
            <pc:docMk/>
            <pc:sldMk cId="4189806042" sldId="470"/>
            <ac:spMk id="2" creationId="{00000000-0000-0000-0000-000000000000}"/>
          </ac:spMkLst>
        </pc:spChg>
        <pc:graphicFrameChg chg="add mod modGraphic">
          <ac:chgData name="Whigham Grendell, Leah D" userId="4772deb7-9651-44fc-a8e5-7dd90ba2d8a5" providerId="ADAL" clId="{B835541F-C580-D74F-A334-2D31E6094EBC}" dt="2020-09-18T13:26:10.485" v="582" actId="20577"/>
          <ac:graphicFrameMkLst>
            <pc:docMk/>
            <pc:sldMk cId="4189806042" sldId="470"/>
            <ac:graphicFrameMk id="5" creationId="{D84D933D-7116-324C-B901-D98F8D43B2D1}"/>
          </ac:graphicFrameMkLst>
        </pc:graphicFrameChg>
      </pc:sldChg>
      <pc:sldChg chg="del">
        <pc:chgData name="Whigham Grendell, Leah D" userId="4772deb7-9651-44fc-a8e5-7dd90ba2d8a5" providerId="ADAL" clId="{B835541F-C580-D74F-A334-2D31E6094EBC}" dt="2020-09-18T13:18:26.019" v="158" actId="2696"/>
        <pc:sldMkLst>
          <pc:docMk/>
          <pc:sldMk cId="1863404729" sldId="471"/>
        </pc:sldMkLst>
      </pc:sldChg>
      <pc:sldChg chg="modSp add mod">
        <pc:chgData name="Whigham Grendell, Leah D" userId="4772deb7-9651-44fc-a8e5-7dd90ba2d8a5" providerId="ADAL" clId="{B835541F-C580-D74F-A334-2D31E6094EBC}" dt="2020-09-18T13:38:20.565" v="948" actId="20577"/>
        <pc:sldMkLst>
          <pc:docMk/>
          <pc:sldMk cId="2318591357" sldId="471"/>
        </pc:sldMkLst>
        <pc:spChg chg="mod">
          <ac:chgData name="Whigham Grendell, Leah D" userId="4772deb7-9651-44fc-a8e5-7dd90ba2d8a5" providerId="ADAL" clId="{B835541F-C580-D74F-A334-2D31E6094EBC}" dt="2020-09-18T13:38:20.565" v="948" actId="20577"/>
          <ac:spMkLst>
            <pc:docMk/>
            <pc:sldMk cId="2318591357" sldId="471"/>
            <ac:spMk id="2" creationId="{EC950E73-8740-47EE-BCBE-F8CE20A3A3B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AEC46-18C5-4A7A-ABA2-5CFFCA27065B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ABFC80D2-8327-4224-964F-F01D1A568F72}">
      <dgm:prSet phldrT="[Text]" custT="1"/>
      <dgm:spPr/>
      <dgm:t>
        <a:bodyPr/>
        <a:lstStyle/>
        <a:p>
          <a:r>
            <a:rPr lang="en-US" sz="1600" dirty="0"/>
            <a:t>Common Agenda</a:t>
          </a:r>
        </a:p>
      </dgm:t>
    </dgm:pt>
    <dgm:pt modelId="{C4E59904-7EA6-4085-84A1-B56ABAAD3FC4}" type="parTrans" cxnId="{E38C34C8-8199-46C5-B442-C5313F8BAE37}">
      <dgm:prSet/>
      <dgm:spPr/>
      <dgm:t>
        <a:bodyPr/>
        <a:lstStyle/>
        <a:p>
          <a:pPr algn="ctr"/>
          <a:endParaRPr lang="en-US" sz="1400"/>
        </a:p>
      </dgm:t>
    </dgm:pt>
    <dgm:pt modelId="{7C6643CD-3AAF-46FD-96DE-CC5991952D5C}" type="sibTrans" cxnId="{E38C34C8-8199-46C5-B442-C5313F8BAE37}">
      <dgm:prSet/>
      <dgm:spPr/>
      <dgm:t>
        <a:bodyPr/>
        <a:lstStyle/>
        <a:p>
          <a:endParaRPr lang="en-US" sz="2000"/>
        </a:p>
      </dgm:t>
    </dgm:pt>
    <dgm:pt modelId="{30CD673F-D3C7-4000-A2B6-461AA527B0AC}">
      <dgm:prSet phldrT="[Text]" custT="1"/>
      <dgm:spPr/>
      <dgm:t>
        <a:bodyPr/>
        <a:lstStyle/>
        <a:p>
          <a:r>
            <a:rPr lang="en-US" sz="1600" dirty="0"/>
            <a:t>Backbone Organization</a:t>
          </a:r>
        </a:p>
      </dgm:t>
    </dgm:pt>
    <dgm:pt modelId="{382F416E-FE2B-4340-98B7-87F5C9BF31E9}" type="parTrans" cxnId="{484682FE-1071-454E-B696-07136338BD73}">
      <dgm:prSet/>
      <dgm:spPr/>
      <dgm:t>
        <a:bodyPr/>
        <a:lstStyle/>
        <a:p>
          <a:pPr algn="ctr"/>
          <a:endParaRPr lang="en-US" sz="1400"/>
        </a:p>
      </dgm:t>
    </dgm:pt>
    <dgm:pt modelId="{A7FCDFAB-1E12-4E95-A4DC-1B4F2F5F97E6}" type="sibTrans" cxnId="{484682FE-1071-454E-B696-07136338BD73}">
      <dgm:prSet/>
      <dgm:spPr/>
      <dgm:t>
        <a:bodyPr/>
        <a:lstStyle/>
        <a:p>
          <a:endParaRPr lang="en-US" sz="2000"/>
        </a:p>
      </dgm:t>
    </dgm:pt>
    <dgm:pt modelId="{49C7F53F-F47E-4E60-BDA1-3B02F0D4F57C}">
      <dgm:prSet custT="1"/>
      <dgm:spPr/>
      <dgm:t>
        <a:bodyPr/>
        <a:lstStyle/>
        <a:p>
          <a:r>
            <a:rPr lang="en-US" sz="1600" dirty="0"/>
            <a:t>Continuous Communication</a:t>
          </a:r>
        </a:p>
      </dgm:t>
    </dgm:pt>
    <dgm:pt modelId="{F8D1781D-F908-46A1-8159-819FBF6AEA67}" type="parTrans" cxnId="{D12E8D68-0448-4DC1-A7BF-6250908745C7}">
      <dgm:prSet/>
      <dgm:spPr/>
      <dgm:t>
        <a:bodyPr/>
        <a:lstStyle/>
        <a:p>
          <a:pPr algn="ctr"/>
          <a:endParaRPr lang="en-US" sz="1400"/>
        </a:p>
      </dgm:t>
    </dgm:pt>
    <dgm:pt modelId="{433C9F12-CA17-46D6-A27E-41A36416EC75}" type="sibTrans" cxnId="{D12E8D68-0448-4DC1-A7BF-6250908745C7}">
      <dgm:prSet/>
      <dgm:spPr/>
      <dgm:t>
        <a:bodyPr/>
        <a:lstStyle/>
        <a:p>
          <a:endParaRPr lang="en-US" sz="2000"/>
        </a:p>
      </dgm:t>
    </dgm:pt>
    <dgm:pt modelId="{ACA33B7D-E207-492C-B8CA-0DB34D9CE331}">
      <dgm:prSet custT="1"/>
      <dgm:spPr/>
      <dgm:t>
        <a:bodyPr/>
        <a:lstStyle/>
        <a:p>
          <a:r>
            <a:rPr lang="en-US" sz="1600" dirty="0"/>
            <a:t>Shared Measurement System</a:t>
          </a:r>
        </a:p>
      </dgm:t>
    </dgm:pt>
    <dgm:pt modelId="{484F783D-C9B5-49AE-ADA4-C490E7154065}" type="parTrans" cxnId="{6B95F320-87A8-4096-BE5B-0F8200312912}">
      <dgm:prSet/>
      <dgm:spPr/>
      <dgm:t>
        <a:bodyPr/>
        <a:lstStyle/>
        <a:p>
          <a:pPr algn="ctr"/>
          <a:endParaRPr lang="en-US" sz="1400"/>
        </a:p>
      </dgm:t>
    </dgm:pt>
    <dgm:pt modelId="{DEA98F7D-FF21-4739-9917-E1113E760AFD}" type="sibTrans" cxnId="{6B95F320-87A8-4096-BE5B-0F8200312912}">
      <dgm:prSet/>
      <dgm:spPr/>
      <dgm:t>
        <a:bodyPr/>
        <a:lstStyle/>
        <a:p>
          <a:endParaRPr lang="en-US" sz="2000"/>
        </a:p>
      </dgm:t>
    </dgm:pt>
    <dgm:pt modelId="{1551434C-1114-4EF9-ABBC-857F85BD1578}">
      <dgm:prSet custT="1"/>
      <dgm:spPr/>
      <dgm:t>
        <a:bodyPr/>
        <a:lstStyle/>
        <a:p>
          <a:r>
            <a:rPr lang="en-US" sz="1600"/>
            <a:t>Mutually Reinforcing Activities</a:t>
          </a:r>
        </a:p>
      </dgm:t>
    </dgm:pt>
    <dgm:pt modelId="{A46CFBCF-179E-4BAA-8092-2C15CCE9B837}" type="parTrans" cxnId="{4AAB2671-32CB-48D4-B99C-03B192F95831}">
      <dgm:prSet/>
      <dgm:spPr/>
      <dgm:t>
        <a:bodyPr/>
        <a:lstStyle/>
        <a:p>
          <a:pPr algn="ctr"/>
          <a:endParaRPr lang="en-US" sz="1400"/>
        </a:p>
      </dgm:t>
    </dgm:pt>
    <dgm:pt modelId="{08FBD691-CA30-466F-A76C-6C1FF3BFB7FD}" type="sibTrans" cxnId="{4AAB2671-32CB-48D4-B99C-03B192F95831}">
      <dgm:prSet/>
      <dgm:spPr/>
      <dgm:t>
        <a:bodyPr/>
        <a:lstStyle/>
        <a:p>
          <a:endParaRPr lang="en-US" sz="2000"/>
        </a:p>
      </dgm:t>
    </dgm:pt>
    <dgm:pt modelId="{DE6AE1F5-3C2C-5D4B-A3D6-108A15E571D1}" type="pres">
      <dgm:prSet presAssocID="{BF6AEC46-18C5-4A7A-ABA2-5CFFCA27065B}" presName="compositeShape" presStyleCnt="0">
        <dgm:presLayoutVars>
          <dgm:chMax val="7"/>
          <dgm:dir/>
          <dgm:resizeHandles val="exact"/>
        </dgm:presLayoutVars>
      </dgm:prSet>
      <dgm:spPr/>
    </dgm:pt>
    <dgm:pt modelId="{4553AFBB-13CC-2940-9F5C-2998CAFBF47F}" type="pres">
      <dgm:prSet presAssocID="{ABFC80D2-8327-4224-964F-F01D1A568F72}" presName="circ1" presStyleLbl="vennNode1" presStyleIdx="0" presStyleCnt="5"/>
      <dgm:spPr/>
    </dgm:pt>
    <dgm:pt modelId="{627DA259-12F9-D346-BDBD-757763FBE608}" type="pres">
      <dgm:prSet presAssocID="{ABFC80D2-8327-4224-964F-F01D1A568F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826908-6F33-4140-A235-7C084E98C7A8}" type="pres">
      <dgm:prSet presAssocID="{ACA33B7D-E207-492C-B8CA-0DB34D9CE331}" presName="circ2" presStyleLbl="vennNode1" presStyleIdx="1" presStyleCnt="5"/>
      <dgm:spPr/>
    </dgm:pt>
    <dgm:pt modelId="{455879C1-61D1-9149-8723-D39C8513AF19}" type="pres">
      <dgm:prSet presAssocID="{ACA33B7D-E207-492C-B8CA-0DB34D9CE3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2B9934-28D4-4449-A148-921260B7063F}" type="pres">
      <dgm:prSet presAssocID="{1551434C-1114-4EF9-ABBC-857F85BD1578}" presName="circ3" presStyleLbl="vennNode1" presStyleIdx="2" presStyleCnt="5"/>
      <dgm:spPr/>
    </dgm:pt>
    <dgm:pt modelId="{DF560B32-2890-914F-9D4C-B221D0BB5B1A}" type="pres">
      <dgm:prSet presAssocID="{1551434C-1114-4EF9-ABBC-857F85BD157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C09F4A-1255-0A42-9046-77A6AC079731}" type="pres">
      <dgm:prSet presAssocID="{49C7F53F-F47E-4E60-BDA1-3B02F0D4F57C}" presName="circ4" presStyleLbl="vennNode1" presStyleIdx="3" presStyleCnt="5"/>
      <dgm:spPr/>
    </dgm:pt>
    <dgm:pt modelId="{6CCD20D0-C3FC-9946-9C09-A2943125A9A9}" type="pres">
      <dgm:prSet presAssocID="{49C7F53F-F47E-4E60-BDA1-3B02F0D4F57C}" presName="circ4Tx" presStyleLbl="revTx" presStyleIdx="0" presStyleCnt="0" custScaleX="109976">
        <dgm:presLayoutVars>
          <dgm:chMax val="0"/>
          <dgm:chPref val="0"/>
          <dgm:bulletEnabled val="1"/>
        </dgm:presLayoutVars>
      </dgm:prSet>
      <dgm:spPr/>
    </dgm:pt>
    <dgm:pt modelId="{591B6A57-4850-AC4B-96BD-B79041525807}" type="pres">
      <dgm:prSet presAssocID="{30CD673F-D3C7-4000-A2B6-461AA527B0AC}" presName="circ5" presStyleLbl="vennNode1" presStyleIdx="4" presStyleCnt="5"/>
      <dgm:spPr/>
    </dgm:pt>
    <dgm:pt modelId="{700FF211-EB1E-B24C-8B66-2E99A336EA3C}" type="pres">
      <dgm:prSet presAssocID="{30CD673F-D3C7-4000-A2B6-461AA527B0A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B95F320-87A8-4096-BE5B-0F8200312912}" srcId="{BF6AEC46-18C5-4A7A-ABA2-5CFFCA27065B}" destId="{ACA33B7D-E207-492C-B8CA-0DB34D9CE331}" srcOrd="1" destOrd="0" parTransId="{484F783D-C9B5-49AE-ADA4-C490E7154065}" sibTransId="{DEA98F7D-FF21-4739-9917-E1113E760AFD}"/>
    <dgm:cxn modelId="{FF2AF835-9B7A-E446-B9F1-D8B3BE9B58AB}" type="presOf" srcId="{1551434C-1114-4EF9-ABBC-857F85BD1578}" destId="{DF560B32-2890-914F-9D4C-B221D0BB5B1A}" srcOrd="0" destOrd="0" presId="urn:microsoft.com/office/officeart/2005/8/layout/venn1"/>
    <dgm:cxn modelId="{D12E8D68-0448-4DC1-A7BF-6250908745C7}" srcId="{BF6AEC46-18C5-4A7A-ABA2-5CFFCA27065B}" destId="{49C7F53F-F47E-4E60-BDA1-3B02F0D4F57C}" srcOrd="3" destOrd="0" parTransId="{F8D1781D-F908-46A1-8159-819FBF6AEA67}" sibTransId="{433C9F12-CA17-46D6-A27E-41A36416EC75}"/>
    <dgm:cxn modelId="{4AAB2671-32CB-48D4-B99C-03B192F95831}" srcId="{BF6AEC46-18C5-4A7A-ABA2-5CFFCA27065B}" destId="{1551434C-1114-4EF9-ABBC-857F85BD1578}" srcOrd="2" destOrd="0" parTransId="{A46CFBCF-179E-4BAA-8092-2C15CCE9B837}" sibTransId="{08FBD691-CA30-466F-A76C-6C1FF3BFB7FD}"/>
    <dgm:cxn modelId="{86ECC974-DE7E-5945-AFAC-4E10F374D287}" type="presOf" srcId="{ABFC80D2-8327-4224-964F-F01D1A568F72}" destId="{627DA259-12F9-D346-BDBD-757763FBE608}" srcOrd="0" destOrd="0" presId="urn:microsoft.com/office/officeart/2005/8/layout/venn1"/>
    <dgm:cxn modelId="{0D52688F-FBAE-4742-9DB2-394126556053}" type="presOf" srcId="{49C7F53F-F47E-4E60-BDA1-3B02F0D4F57C}" destId="{6CCD20D0-C3FC-9946-9C09-A2943125A9A9}" srcOrd="0" destOrd="0" presId="urn:microsoft.com/office/officeart/2005/8/layout/venn1"/>
    <dgm:cxn modelId="{F4B4FC98-F5AD-884D-A693-5BA96AC3A0F3}" type="presOf" srcId="{30CD673F-D3C7-4000-A2B6-461AA527B0AC}" destId="{700FF211-EB1E-B24C-8B66-2E99A336EA3C}" srcOrd="0" destOrd="0" presId="urn:microsoft.com/office/officeart/2005/8/layout/venn1"/>
    <dgm:cxn modelId="{96DAEF9B-391D-784C-9CFB-2B215107163E}" type="presOf" srcId="{ACA33B7D-E207-492C-B8CA-0DB34D9CE331}" destId="{455879C1-61D1-9149-8723-D39C8513AF19}" srcOrd="0" destOrd="0" presId="urn:microsoft.com/office/officeart/2005/8/layout/venn1"/>
    <dgm:cxn modelId="{E38C34C8-8199-46C5-B442-C5313F8BAE37}" srcId="{BF6AEC46-18C5-4A7A-ABA2-5CFFCA27065B}" destId="{ABFC80D2-8327-4224-964F-F01D1A568F72}" srcOrd="0" destOrd="0" parTransId="{C4E59904-7EA6-4085-84A1-B56ABAAD3FC4}" sibTransId="{7C6643CD-3AAF-46FD-96DE-CC5991952D5C}"/>
    <dgm:cxn modelId="{3514A2E2-B847-B34E-AD26-30BBDA0C87C7}" type="presOf" srcId="{BF6AEC46-18C5-4A7A-ABA2-5CFFCA27065B}" destId="{DE6AE1F5-3C2C-5D4B-A3D6-108A15E571D1}" srcOrd="0" destOrd="0" presId="urn:microsoft.com/office/officeart/2005/8/layout/venn1"/>
    <dgm:cxn modelId="{484682FE-1071-454E-B696-07136338BD73}" srcId="{BF6AEC46-18C5-4A7A-ABA2-5CFFCA27065B}" destId="{30CD673F-D3C7-4000-A2B6-461AA527B0AC}" srcOrd="4" destOrd="0" parTransId="{382F416E-FE2B-4340-98B7-87F5C9BF31E9}" sibTransId="{A7FCDFAB-1E12-4E95-A4DC-1B4F2F5F97E6}"/>
    <dgm:cxn modelId="{88600CF7-143D-374B-B56C-C724A36117E2}" type="presParOf" srcId="{DE6AE1F5-3C2C-5D4B-A3D6-108A15E571D1}" destId="{4553AFBB-13CC-2940-9F5C-2998CAFBF47F}" srcOrd="0" destOrd="0" presId="urn:microsoft.com/office/officeart/2005/8/layout/venn1"/>
    <dgm:cxn modelId="{46F777C3-D870-D943-B14F-3945A3A1AE51}" type="presParOf" srcId="{DE6AE1F5-3C2C-5D4B-A3D6-108A15E571D1}" destId="{627DA259-12F9-D346-BDBD-757763FBE608}" srcOrd="1" destOrd="0" presId="urn:microsoft.com/office/officeart/2005/8/layout/venn1"/>
    <dgm:cxn modelId="{8FD25CF5-84FE-AA45-B40E-51EC185F6AE5}" type="presParOf" srcId="{DE6AE1F5-3C2C-5D4B-A3D6-108A15E571D1}" destId="{86826908-6F33-4140-A235-7C084E98C7A8}" srcOrd="2" destOrd="0" presId="urn:microsoft.com/office/officeart/2005/8/layout/venn1"/>
    <dgm:cxn modelId="{B18F6B39-AD50-3942-A2E6-72E840A1C407}" type="presParOf" srcId="{DE6AE1F5-3C2C-5D4B-A3D6-108A15E571D1}" destId="{455879C1-61D1-9149-8723-D39C8513AF19}" srcOrd="3" destOrd="0" presId="urn:microsoft.com/office/officeart/2005/8/layout/venn1"/>
    <dgm:cxn modelId="{8BFE6B2E-2769-D44D-A1D2-21D91159D8CB}" type="presParOf" srcId="{DE6AE1F5-3C2C-5D4B-A3D6-108A15E571D1}" destId="{D12B9934-28D4-4449-A148-921260B7063F}" srcOrd="4" destOrd="0" presId="urn:microsoft.com/office/officeart/2005/8/layout/venn1"/>
    <dgm:cxn modelId="{04F0C5FC-B1BA-274E-A35A-489EAB9A9B0D}" type="presParOf" srcId="{DE6AE1F5-3C2C-5D4B-A3D6-108A15E571D1}" destId="{DF560B32-2890-914F-9D4C-B221D0BB5B1A}" srcOrd="5" destOrd="0" presId="urn:microsoft.com/office/officeart/2005/8/layout/venn1"/>
    <dgm:cxn modelId="{AEA146A7-3DB7-0845-8D17-78D75BDBAED1}" type="presParOf" srcId="{DE6AE1F5-3C2C-5D4B-A3D6-108A15E571D1}" destId="{ABC09F4A-1255-0A42-9046-77A6AC079731}" srcOrd="6" destOrd="0" presId="urn:microsoft.com/office/officeart/2005/8/layout/venn1"/>
    <dgm:cxn modelId="{CAD89FC3-11C1-864F-9EF3-355A9CC9F5B3}" type="presParOf" srcId="{DE6AE1F5-3C2C-5D4B-A3D6-108A15E571D1}" destId="{6CCD20D0-C3FC-9946-9C09-A2943125A9A9}" srcOrd="7" destOrd="0" presId="urn:microsoft.com/office/officeart/2005/8/layout/venn1"/>
    <dgm:cxn modelId="{22B081AB-2628-AF43-B0DE-75A0BA2034B7}" type="presParOf" srcId="{DE6AE1F5-3C2C-5D4B-A3D6-108A15E571D1}" destId="{591B6A57-4850-AC4B-96BD-B79041525807}" srcOrd="8" destOrd="0" presId="urn:microsoft.com/office/officeart/2005/8/layout/venn1"/>
    <dgm:cxn modelId="{9E1747F3-52C1-FC48-BDB5-14B25241B506}" type="presParOf" srcId="{DE6AE1F5-3C2C-5D4B-A3D6-108A15E571D1}" destId="{700FF211-EB1E-B24C-8B66-2E99A336EA3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AE7F2-765F-334A-97EF-FE53B2E9CC61}" type="doc">
      <dgm:prSet loTypeId="urn:microsoft.com/office/officeart/2005/8/layout/process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CFF48E-43E5-524F-81A8-C8BF765B7DB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Lab/Clinic</a:t>
          </a:r>
        </a:p>
      </dgm:t>
    </dgm:pt>
    <dgm:pt modelId="{71CE24AA-B56A-9B4D-A99F-F48A8007BC45}" type="parTrans" cxnId="{FA083BCE-014A-A54D-8974-24FDACD42F53}">
      <dgm:prSet/>
      <dgm:spPr/>
      <dgm:t>
        <a:bodyPr/>
        <a:lstStyle/>
        <a:p>
          <a:endParaRPr lang="en-US"/>
        </a:p>
      </dgm:t>
    </dgm:pt>
    <dgm:pt modelId="{C5A57E07-E4E6-6E4B-A47E-0ECEB5E4FE23}" type="sibTrans" cxnId="{FA083BCE-014A-A54D-8974-24FDACD42F53}">
      <dgm:prSet/>
      <dgm:spPr/>
      <dgm:t>
        <a:bodyPr/>
        <a:lstStyle/>
        <a:p>
          <a:endParaRPr lang="en-US"/>
        </a:p>
      </dgm:t>
    </dgm:pt>
    <dgm:pt modelId="{8B44ACFA-2EDB-DC47-8AC8-FD20ED4E5ED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Community</a:t>
          </a:r>
        </a:p>
      </dgm:t>
    </dgm:pt>
    <dgm:pt modelId="{3F5874E6-B464-3E4D-9C8F-64FB11421BCD}" type="parTrans" cxnId="{347CC176-9DCA-0D4E-A06D-F14758DC8FD4}">
      <dgm:prSet/>
      <dgm:spPr/>
      <dgm:t>
        <a:bodyPr/>
        <a:lstStyle/>
        <a:p>
          <a:endParaRPr lang="en-US"/>
        </a:p>
      </dgm:t>
    </dgm:pt>
    <dgm:pt modelId="{B8EE1BD5-AAEF-4E42-9207-A4B5E64F6B01}" type="sibTrans" cxnId="{347CC176-9DCA-0D4E-A06D-F14758DC8FD4}">
      <dgm:prSet/>
      <dgm:spPr/>
      <dgm:t>
        <a:bodyPr/>
        <a:lstStyle/>
        <a:p>
          <a:endParaRPr lang="en-US"/>
        </a:p>
      </dgm:t>
    </dgm:pt>
    <dgm:pt modelId="{9ECE8024-845E-514B-9863-F05568E10F2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Population</a:t>
          </a:r>
        </a:p>
      </dgm:t>
    </dgm:pt>
    <dgm:pt modelId="{78C185D3-F053-7F48-B6C2-062480143730}" type="parTrans" cxnId="{4E4745E8-4C45-2841-A807-8C39F9853369}">
      <dgm:prSet/>
      <dgm:spPr/>
      <dgm:t>
        <a:bodyPr/>
        <a:lstStyle/>
        <a:p>
          <a:endParaRPr lang="en-US"/>
        </a:p>
      </dgm:t>
    </dgm:pt>
    <dgm:pt modelId="{0F71F0C4-B859-D846-9659-EF03C3D8265E}" type="sibTrans" cxnId="{4E4745E8-4C45-2841-A807-8C39F9853369}">
      <dgm:prSet/>
      <dgm:spPr/>
      <dgm:t>
        <a:bodyPr/>
        <a:lstStyle/>
        <a:p>
          <a:endParaRPr lang="en-US"/>
        </a:p>
      </dgm:t>
    </dgm:pt>
    <dgm:pt modelId="{84A33E34-9981-184E-9A11-9BC10238E04C}" type="pres">
      <dgm:prSet presAssocID="{F5FAE7F2-765F-334A-97EF-FE53B2E9CC61}" presName="Name0" presStyleCnt="0">
        <dgm:presLayoutVars>
          <dgm:dir/>
          <dgm:resizeHandles val="exact"/>
        </dgm:presLayoutVars>
      </dgm:prSet>
      <dgm:spPr/>
    </dgm:pt>
    <dgm:pt modelId="{E9D1F6A2-A400-6C4D-AAB2-31F87E6D495A}" type="pres">
      <dgm:prSet presAssocID="{ACCFF48E-43E5-524F-81A8-C8BF765B7DB4}" presName="node" presStyleLbl="node1" presStyleIdx="0" presStyleCnt="3">
        <dgm:presLayoutVars>
          <dgm:bulletEnabled val="1"/>
        </dgm:presLayoutVars>
      </dgm:prSet>
      <dgm:spPr/>
    </dgm:pt>
    <dgm:pt modelId="{93337AE0-A83B-D745-8EB5-E980F24A4B96}" type="pres">
      <dgm:prSet presAssocID="{C5A57E07-E4E6-6E4B-A47E-0ECEB5E4FE23}" presName="sibTrans" presStyleLbl="sibTrans2D1" presStyleIdx="0" presStyleCnt="2" custScaleX="194060" custScaleY="139486"/>
      <dgm:spPr>
        <a:prstGeom prst="leftRightArrow">
          <a:avLst/>
        </a:prstGeom>
      </dgm:spPr>
    </dgm:pt>
    <dgm:pt modelId="{55B34EB6-13D5-234F-B122-38D478369065}" type="pres">
      <dgm:prSet presAssocID="{C5A57E07-E4E6-6E4B-A47E-0ECEB5E4FE23}" presName="connectorText" presStyleLbl="sibTrans2D1" presStyleIdx="0" presStyleCnt="2"/>
      <dgm:spPr/>
    </dgm:pt>
    <dgm:pt modelId="{C512AB2F-9473-6646-88E4-C93B5E0EC476}" type="pres">
      <dgm:prSet presAssocID="{8B44ACFA-2EDB-DC47-8AC8-FD20ED4E5ED3}" presName="node" presStyleLbl="node1" presStyleIdx="1" presStyleCnt="3" custLinFactY="50720" custLinFactNeighborX="5138" custLinFactNeighborY="100000">
        <dgm:presLayoutVars>
          <dgm:bulletEnabled val="1"/>
        </dgm:presLayoutVars>
      </dgm:prSet>
      <dgm:spPr/>
    </dgm:pt>
    <dgm:pt modelId="{E7F7A773-3C74-514A-8882-B0EEFF0BFA9F}" type="pres">
      <dgm:prSet presAssocID="{B8EE1BD5-AAEF-4E42-9207-A4B5E64F6B01}" presName="sibTrans" presStyleLbl="sibTrans2D1" presStyleIdx="1" presStyleCnt="2" custScaleX="194060" custScaleY="139486"/>
      <dgm:spPr>
        <a:prstGeom prst="leftRightArrow">
          <a:avLst/>
        </a:prstGeom>
      </dgm:spPr>
    </dgm:pt>
    <dgm:pt modelId="{708C13D9-5FEA-EE47-BBFE-2226D6BD4C01}" type="pres">
      <dgm:prSet presAssocID="{B8EE1BD5-AAEF-4E42-9207-A4B5E64F6B01}" presName="connectorText" presStyleLbl="sibTrans2D1" presStyleIdx="1" presStyleCnt="2"/>
      <dgm:spPr/>
    </dgm:pt>
    <dgm:pt modelId="{B361F904-93F1-FA43-9A85-1C965E390B68}" type="pres">
      <dgm:prSet presAssocID="{9ECE8024-845E-514B-9863-F05568E10F2D}" presName="node" presStyleLbl="node1" presStyleIdx="2" presStyleCnt="3">
        <dgm:presLayoutVars>
          <dgm:bulletEnabled val="1"/>
        </dgm:presLayoutVars>
      </dgm:prSet>
      <dgm:spPr/>
    </dgm:pt>
  </dgm:ptLst>
  <dgm:cxnLst>
    <dgm:cxn modelId="{42E60836-F937-2F4E-8FF7-0CA0A141C128}" type="presOf" srcId="{9ECE8024-845E-514B-9863-F05568E10F2D}" destId="{B361F904-93F1-FA43-9A85-1C965E390B68}" srcOrd="0" destOrd="0" presId="urn:microsoft.com/office/officeart/2005/8/layout/process1"/>
    <dgm:cxn modelId="{3F5A1566-3B9D-6D47-B4D9-1B6811B4911B}" type="presOf" srcId="{8B44ACFA-2EDB-DC47-8AC8-FD20ED4E5ED3}" destId="{C512AB2F-9473-6646-88E4-C93B5E0EC476}" srcOrd="0" destOrd="0" presId="urn:microsoft.com/office/officeart/2005/8/layout/process1"/>
    <dgm:cxn modelId="{347CC176-9DCA-0D4E-A06D-F14758DC8FD4}" srcId="{F5FAE7F2-765F-334A-97EF-FE53B2E9CC61}" destId="{8B44ACFA-2EDB-DC47-8AC8-FD20ED4E5ED3}" srcOrd="1" destOrd="0" parTransId="{3F5874E6-B464-3E4D-9C8F-64FB11421BCD}" sibTransId="{B8EE1BD5-AAEF-4E42-9207-A4B5E64F6B01}"/>
    <dgm:cxn modelId="{139690A1-4B0D-584A-9EB9-4828DE4319BD}" type="presOf" srcId="{F5FAE7F2-765F-334A-97EF-FE53B2E9CC61}" destId="{84A33E34-9981-184E-9A11-9BC10238E04C}" srcOrd="0" destOrd="0" presId="urn:microsoft.com/office/officeart/2005/8/layout/process1"/>
    <dgm:cxn modelId="{07EF7CA6-C81B-5742-AB3A-DBC490BDF5B1}" type="presOf" srcId="{C5A57E07-E4E6-6E4B-A47E-0ECEB5E4FE23}" destId="{93337AE0-A83B-D745-8EB5-E980F24A4B96}" srcOrd="0" destOrd="0" presId="urn:microsoft.com/office/officeart/2005/8/layout/process1"/>
    <dgm:cxn modelId="{C79319AB-2880-3046-81BA-AE48A4A2A8B8}" type="presOf" srcId="{ACCFF48E-43E5-524F-81A8-C8BF765B7DB4}" destId="{E9D1F6A2-A400-6C4D-AAB2-31F87E6D495A}" srcOrd="0" destOrd="0" presId="urn:microsoft.com/office/officeart/2005/8/layout/process1"/>
    <dgm:cxn modelId="{25ED81CD-66F0-3543-BFE6-AFA7E34CD4CA}" type="presOf" srcId="{B8EE1BD5-AAEF-4E42-9207-A4B5E64F6B01}" destId="{708C13D9-5FEA-EE47-BBFE-2226D6BD4C01}" srcOrd="1" destOrd="0" presId="urn:microsoft.com/office/officeart/2005/8/layout/process1"/>
    <dgm:cxn modelId="{FA083BCE-014A-A54D-8974-24FDACD42F53}" srcId="{F5FAE7F2-765F-334A-97EF-FE53B2E9CC61}" destId="{ACCFF48E-43E5-524F-81A8-C8BF765B7DB4}" srcOrd="0" destOrd="0" parTransId="{71CE24AA-B56A-9B4D-A99F-F48A8007BC45}" sibTransId="{C5A57E07-E4E6-6E4B-A47E-0ECEB5E4FE23}"/>
    <dgm:cxn modelId="{6C35E7E0-5F7B-CC4E-965B-3336E3010522}" type="presOf" srcId="{B8EE1BD5-AAEF-4E42-9207-A4B5E64F6B01}" destId="{E7F7A773-3C74-514A-8882-B0EEFF0BFA9F}" srcOrd="0" destOrd="0" presId="urn:microsoft.com/office/officeart/2005/8/layout/process1"/>
    <dgm:cxn modelId="{4E4745E8-4C45-2841-A807-8C39F9853369}" srcId="{F5FAE7F2-765F-334A-97EF-FE53B2E9CC61}" destId="{9ECE8024-845E-514B-9863-F05568E10F2D}" srcOrd="2" destOrd="0" parTransId="{78C185D3-F053-7F48-B6C2-062480143730}" sibTransId="{0F71F0C4-B859-D846-9659-EF03C3D8265E}"/>
    <dgm:cxn modelId="{0F5074F0-7F75-CF4E-B70E-FE9AA5D57774}" type="presOf" srcId="{C5A57E07-E4E6-6E4B-A47E-0ECEB5E4FE23}" destId="{55B34EB6-13D5-234F-B122-38D478369065}" srcOrd="1" destOrd="0" presId="urn:microsoft.com/office/officeart/2005/8/layout/process1"/>
    <dgm:cxn modelId="{EA3F17EB-F5C2-9249-9FDA-03F84F180473}" type="presParOf" srcId="{84A33E34-9981-184E-9A11-9BC10238E04C}" destId="{E9D1F6A2-A400-6C4D-AAB2-31F87E6D495A}" srcOrd="0" destOrd="0" presId="urn:microsoft.com/office/officeart/2005/8/layout/process1"/>
    <dgm:cxn modelId="{801E3D5B-3A12-4C49-B53E-321DC868BE85}" type="presParOf" srcId="{84A33E34-9981-184E-9A11-9BC10238E04C}" destId="{93337AE0-A83B-D745-8EB5-E980F24A4B96}" srcOrd="1" destOrd="0" presId="urn:microsoft.com/office/officeart/2005/8/layout/process1"/>
    <dgm:cxn modelId="{FACD096B-8122-CC4B-99FD-7FD8CC8B2FD9}" type="presParOf" srcId="{93337AE0-A83B-D745-8EB5-E980F24A4B96}" destId="{55B34EB6-13D5-234F-B122-38D478369065}" srcOrd="0" destOrd="0" presId="urn:microsoft.com/office/officeart/2005/8/layout/process1"/>
    <dgm:cxn modelId="{1B7239C4-CE7B-8746-9517-146A13BBEFD6}" type="presParOf" srcId="{84A33E34-9981-184E-9A11-9BC10238E04C}" destId="{C512AB2F-9473-6646-88E4-C93B5E0EC476}" srcOrd="2" destOrd="0" presId="urn:microsoft.com/office/officeart/2005/8/layout/process1"/>
    <dgm:cxn modelId="{A7E678B1-55AF-7D4C-AE00-9A9ED3207986}" type="presParOf" srcId="{84A33E34-9981-184E-9A11-9BC10238E04C}" destId="{E7F7A773-3C74-514A-8882-B0EEFF0BFA9F}" srcOrd="3" destOrd="0" presId="urn:microsoft.com/office/officeart/2005/8/layout/process1"/>
    <dgm:cxn modelId="{8F583801-13D2-AF49-9896-E8762B93AC3C}" type="presParOf" srcId="{E7F7A773-3C74-514A-8882-B0EEFF0BFA9F}" destId="{708C13D9-5FEA-EE47-BBFE-2226D6BD4C01}" srcOrd="0" destOrd="0" presId="urn:microsoft.com/office/officeart/2005/8/layout/process1"/>
    <dgm:cxn modelId="{3FD130AD-05AF-964C-BF73-2BB822114F98}" type="presParOf" srcId="{84A33E34-9981-184E-9A11-9BC10238E04C}" destId="{B361F904-93F1-FA43-9A85-1C965E390B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AFBB-13CC-2940-9F5C-2998CAFBF47F}">
      <dsp:nvSpPr>
        <dsp:cNvPr id="0" name=""/>
        <dsp:cNvSpPr/>
      </dsp:nvSpPr>
      <dsp:spPr>
        <a:xfrm>
          <a:off x="1739130" y="1528064"/>
          <a:ext cx="1159420" cy="11594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7DA259-12F9-D346-BDBD-757763FBE608}">
      <dsp:nvSpPr>
        <dsp:cNvPr id="0" name=""/>
        <dsp:cNvSpPr/>
      </dsp:nvSpPr>
      <dsp:spPr>
        <a:xfrm>
          <a:off x="1646376" y="583965"/>
          <a:ext cx="1344927" cy="7784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Common Agenda</a:t>
          </a:r>
        </a:p>
      </dsp:txBody>
      <dsp:txXfrm>
        <a:off x="1646376" y="583965"/>
        <a:ext cx="1344927" cy="778467"/>
      </dsp:txXfrm>
    </dsp:sp>
    <dsp:sp modelId="{86826908-6F33-4140-A235-7C084E98C7A8}">
      <dsp:nvSpPr>
        <dsp:cNvPr id="0" name=""/>
        <dsp:cNvSpPr/>
      </dsp:nvSpPr>
      <dsp:spPr>
        <a:xfrm>
          <a:off x="2180173" y="1848395"/>
          <a:ext cx="1159420" cy="1159420"/>
        </a:xfrm>
        <a:prstGeom prst="ellipse">
          <a:avLst/>
        </a:prstGeom>
        <a:solidFill>
          <a:schemeClr val="accent2">
            <a:alpha val="50000"/>
            <a:hueOff val="-1065601"/>
            <a:satOff val="-12967"/>
            <a:lumOff val="43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5879C1-61D1-9149-8723-D39C8513AF19}">
      <dsp:nvSpPr>
        <dsp:cNvPr id="0" name=""/>
        <dsp:cNvSpPr/>
      </dsp:nvSpPr>
      <dsp:spPr>
        <a:xfrm>
          <a:off x="3431883" y="1610880"/>
          <a:ext cx="1205797" cy="844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Shared Measurement System</a:t>
          </a:r>
        </a:p>
      </dsp:txBody>
      <dsp:txXfrm>
        <a:off x="3431883" y="1610880"/>
        <a:ext cx="1205797" cy="844720"/>
      </dsp:txXfrm>
    </dsp:sp>
    <dsp:sp modelId="{D12B9934-28D4-4449-A148-921260B7063F}">
      <dsp:nvSpPr>
        <dsp:cNvPr id="0" name=""/>
        <dsp:cNvSpPr/>
      </dsp:nvSpPr>
      <dsp:spPr>
        <a:xfrm>
          <a:off x="2011826" y="2367153"/>
          <a:ext cx="1159420" cy="1159420"/>
        </a:xfrm>
        <a:prstGeom prst="ellipse">
          <a:avLst/>
        </a:prstGeom>
        <a:solidFill>
          <a:schemeClr val="accent2">
            <a:alpha val="50000"/>
            <a:hueOff val="-2131202"/>
            <a:satOff val="-25934"/>
            <a:lumOff val="8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560B32-2890-914F-9D4C-B221D0BB5B1A}">
      <dsp:nvSpPr>
        <dsp:cNvPr id="0" name=""/>
        <dsp:cNvSpPr/>
      </dsp:nvSpPr>
      <dsp:spPr>
        <a:xfrm>
          <a:off x="3246376" y="3051874"/>
          <a:ext cx="1205797" cy="844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Mutually Reinforcing Activities</a:t>
          </a:r>
        </a:p>
      </dsp:txBody>
      <dsp:txXfrm>
        <a:off x="3246376" y="3051874"/>
        <a:ext cx="1205797" cy="844720"/>
      </dsp:txXfrm>
    </dsp:sp>
    <dsp:sp modelId="{ABC09F4A-1255-0A42-9046-77A6AC079731}">
      <dsp:nvSpPr>
        <dsp:cNvPr id="0" name=""/>
        <dsp:cNvSpPr/>
      </dsp:nvSpPr>
      <dsp:spPr>
        <a:xfrm>
          <a:off x="1466434" y="2367153"/>
          <a:ext cx="1159420" cy="1159420"/>
        </a:xfrm>
        <a:prstGeom prst="ellipse">
          <a:avLst/>
        </a:prstGeom>
        <a:solidFill>
          <a:schemeClr val="accent2">
            <a:alpha val="50000"/>
            <a:hueOff val="-3196803"/>
            <a:satOff val="-38901"/>
            <a:lumOff val="130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CD20D0-C3FC-9946-9C09-A2943125A9A9}">
      <dsp:nvSpPr>
        <dsp:cNvPr id="0" name=""/>
        <dsp:cNvSpPr/>
      </dsp:nvSpPr>
      <dsp:spPr>
        <a:xfrm>
          <a:off x="125362" y="3051874"/>
          <a:ext cx="1326087" cy="844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Continuous Communication</a:t>
          </a:r>
        </a:p>
      </dsp:txBody>
      <dsp:txXfrm>
        <a:off x="125362" y="3051874"/>
        <a:ext cx="1326087" cy="844720"/>
      </dsp:txXfrm>
    </dsp:sp>
    <dsp:sp modelId="{591B6A57-4850-AC4B-96BD-B79041525807}">
      <dsp:nvSpPr>
        <dsp:cNvPr id="0" name=""/>
        <dsp:cNvSpPr/>
      </dsp:nvSpPr>
      <dsp:spPr>
        <a:xfrm>
          <a:off x="1298086" y="1848395"/>
          <a:ext cx="1159420" cy="1159420"/>
        </a:xfrm>
        <a:prstGeom prst="ellipse">
          <a:avLst/>
        </a:prstGeom>
        <a:solidFill>
          <a:schemeClr val="accent2">
            <a:alpha val="50000"/>
            <a:hueOff val="-4262404"/>
            <a:satOff val="-51868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0FF211-EB1E-B24C-8B66-2E99A336EA3C}">
      <dsp:nvSpPr>
        <dsp:cNvPr id="0" name=""/>
        <dsp:cNvSpPr/>
      </dsp:nvSpPr>
      <dsp:spPr>
        <a:xfrm>
          <a:off x="0" y="1610880"/>
          <a:ext cx="1205797" cy="844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Backbone Organization</a:t>
          </a:r>
        </a:p>
      </dsp:txBody>
      <dsp:txXfrm>
        <a:off x="0" y="1610880"/>
        <a:ext cx="1205797" cy="84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F6A2-A400-6C4D-AAB2-31F87E6D495A}">
      <dsp:nvSpPr>
        <dsp:cNvPr id="0" name=""/>
        <dsp:cNvSpPr/>
      </dsp:nvSpPr>
      <dsp:spPr>
        <a:xfrm>
          <a:off x="6279" y="2189295"/>
          <a:ext cx="1876829" cy="11260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Lab/Clinic</a:t>
          </a:r>
        </a:p>
      </dsp:txBody>
      <dsp:txXfrm>
        <a:off x="39261" y="2222277"/>
        <a:ext cx="1810865" cy="1060133"/>
      </dsp:txXfrm>
    </dsp:sp>
    <dsp:sp modelId="{93337AE0-A83B-D745-8EB5-E980F24A4B96}">
      <dsp:nvSpPr>
        <dsp:cNvPr id="0" name=""/>
        <dsp:cNvSpPr/>
      </dsp:nvSpPr>
      <dsp:spPr>
        <a:xfrm rot="1959819">
          <a:off x="1737550" y="3284917"/>
          <a:ext cx="1088453" cy="649242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752951" y="3362205"/>
        <a:ext cx="893680" cy="389546"/>
      </dsp:txXfrm>
    </dsp:sp>
    <dsp:sp modelId="{C512AB2F-9473-6646-88E4-C93B5E0EC476}">
      <dsp:nvSpPr>
        <dsp:cNvPr id="0" name=""/>
        <dsp:cNvSpPr/>
      </dsp:nvSpPr>
      <dsp:spPr>
        <a:xfrm>
          <a:off x="2653717" y="3886549"/>
          <a:ext cx="1876829" cy="11260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Community</a:t>
          </a:r>
        </a:p>
      </dsp:txBody>
      <dsp:txXfrm>
        <a:off x="2686699" y="3919531"/>
        <a:ext cx="1810865" cy="1060133"/>
      </dsp:txXfrm>
    </dsp:sp>
    <dsp:sp modelId="{E7F7A773-3C74-514A-8882-B0EEFF0BFA9F}">
      <dsp:nvSpPr>
        <dsp:cNvPr id="0" name=""/>
        <dsp:cNvSpPr/>
      </dsp:nvSpPr>
      <dsp:spPr>
        <a:xfrm rot="19616475">
          <a:off x="4370690" y="3267782"/>
          <a:ext cx="1076895" cy="649242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386456" y="3450754"/>
        <a:ext cx="882122" cy="389546"/>
      </dsp:txXfrm>
    </dsp:sp>
    <dsp:sp modelId="{B361F904-93F1-FA43-9A85-1C965E390B68}">
      <dsp:nvSpPr>
        <dsp:cNvPr id="0" name=""/>
        <dsp:cNvSpPr/>
      </dsp:nvSpPr>
      <dsp:spPr>
        <a:xfrm>
          <a:off x="5261402" y="2189295"/>
          <a:ext cx="1876829" cy="11260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Population</a:t>
          </a:r>
        </a:p>
      </dsp:txBody>
      <dsp:txXfrm>
        <a:off x="5294384" y="2222277"/>
        <a:ext cx="1810865" cy="106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9082-FA5B-48AD-8C5A-6F96C6B1832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9E6D-00A9-4B64-8C3A-9DDF802C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health.vcu.edu/work/the-projects/mapselpaso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Track (HT)—mainly targeted at urban planners, transportation planners, and engineers with limited knowledge of public health-related concepts;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Track (TT)—mainly targeted at environmental epidemiologists and public health professionals with limited knowledge of transportation-related concepts; and;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and Policy Track (PPT)—mainly targeted at planners, civil servants, and policy and decision makers with particular interest in the science-policy link.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6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https://societyhealth.vcu.edu/work/the-projects/mapselpaso.html</a:t>
            </a:r>
            <a:endParaRPr lang="en-US" dirty="0"/>
          </a:p>
          <a:p>
            <a:pPr defTabSz="88139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9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Kania J, Kramer M. Collective Impact.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Stanford Social Innovation Review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Winter 2011.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88139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0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baseline="0" dirty="0"/>
              <a:t>Research across the spectrum is important; use of rigorous research methods is essential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129C-E094-44A9-9990-2FFEB90AEF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4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9E6D-00A9-4B64-8C3A-9DDF802CB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4831"/>
            <a:ext cx="12192000" cy="5715625"/>
          </a:xfrm>
          <a:prstGeom prst="rect">
            <a:avLst/>
          </a:prstGeom>
          <a:solidFill>
            <a:schemeClr val="bg1">
              <a:alpha val="13000"/>
            </a:schemeClr>
          </a:solidFill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12192000" cy="1142374"/>
          </a:xfrm>
          <a:prstGeom prst="rect">
            <a:avLst/>
          </a:prstGeom>
          <a:solidFill>
            <a:srgbClr val="ADC341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35" y="1585220"/>
            <a:ext cx="10515600" cy="477112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38200" y="211167"/>
            <a:ext cx="10515600" cy="93120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ight Triangle 24"/>
          <p:cNvSpPr/>
          <p:nvPr userDrawn="1"/>
        </p:nvSpPr>
        <p:spPr>
          <a:xfrm flipV="1">
            <a:off x="0" y="0"/>
            <a:ext cx="1205799" cy="1154880"/>
          </a:xfrm>
          <a:prstGeom prst="rtTriangle">
            <a:avLst/>
          </a:prstGeom>
          <a:solidFill>
            <a:srgbClr val="77862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1142374"/>
            <a:ext cx="12192000" cy="45719"/>
          </a:xfrm>
          <a:prstGeom prst="rect">
            <a:avLst/>
          </a:prstGeom>
          <a:solidFill>
            <a:srgbClr val="425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10718800" y="5469467"/>
            <a:ext cx="1473200" cy="1410989"/>
          </a:xfrm>
          <a:prstGeom prst="rtTriangle">
            <a:avLst/>
          </a:prstGeom>
          <a:solidFill>
            <a:srgbClr val="ADC34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965268" y="63614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317CB3-E76C-B946-8325-59DF0D7BBADC}" type="slidenum">
              <a:rPr lang="en-US" sz="1800" smtClean="0"/>
              <a:pPr/>
              <a:t>‹#›</a:t>
            </a:fld>
            <a:endParaRPr lang="en-US" sz="1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425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60" y="5611211"/>
            <a:ext cx="794479" cy="805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5715626"/>
            <a:ext cx="12192000" cy="1142374"/>
          </a:xfrm>
          <a:prstGeom prst="rect">
            <a:avLst/>
          </a:prstGeom>
          <a:solidFill>
            <a:srgbClr val="ADC341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51940" y="1709411"/>
            <a:ext cx="7472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>
                <a:solidFill>
                  <a:srgbClr val="425C2A"/>
                </a:solidFill>
                <a:latin typeface="Calibri" charset="0"/>
                <a:ea typeface="Calibri" charset="0"/>
                <a:cs typeface="Calibri" charset="0"/>
              </a:rPr>
              <a:t>Center</a:t>
            </a:r>
            <a:r>
              <a:rPr lang="en-US" sz="4000" b="1" i="0" baseline="0" dirty="0">
                <a:solidFill>
                  <a:srgbClr val="425C2A"/>
                </a:solidFill>
                <a:latin typeface="Calibri" charset="0"/>
                <a:ea typeface="Calibri" charset="0"/>
                <a:cs typeface="Calibri" charset="0"/>
              </a:rPr>
              <a:t> for Advancing Research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425C2A"/>
                </a:solidFill>
                <a:latin typeface="Calibri" charset="0"/>
                <a:ea typeface="Calibri" charset="0"/>
                <a:cs typeface="Calibri" charset="0"/>
              </a:rPr>
              <a:t>in Transportation Emissions, Energy, and Health</a:t>
            </a:r>
            <a:endParaRPr lang="en-US" sz="4000" b="1" i="0" dirty="0">
              <a:solidFill>
                <a:srgbClr val="425C2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96441" y="3852163"/>
            <a:ext cx="715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kern="1200" dirty="0">
                <a:solidFill>
                  <a:srgbClr val="5E734A"/>
                </a:solidFill>
                <a:effectLst/>
                <a:latin typeface="+mn-lt"/>
                <a:ea typeface="+mn-ea"/>
                <a:cs typeface="+mn-cs"/>
              </a:rPr>
              <a:t>A USDOT University Transportation Center</a:t>
            </a:r>
            <a:endParaRPr lang="en-US" sz="4000" dirty="0">
              <a:solidFill>
                <a:srgbClr val="5E734A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37766" y="1857192"/>
            <a:ext cx="0" cy="2698837"/>
          </a:xfrm>
          <a:prstGeom prst="line">
            <a:avLst/>
          </a:prstGeom>
          <a:ln w="57150" cmpd="sng">
            <a:solidFill>
              <a:srgbClr val="91AC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5562664"/>
            <a:ext cx="12192000" cy="182811"/>
          </a:xfrm>
          <a:prstGeom prst="rect">
            <a:avLst/>
          </a:prstGeom>
          <a:solidFill>
            <a:srgbClr val="425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0" y="1592199"/>
            <a:ext cx="2835530" cy="28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10718800" y="5469467"/>
            <a:ext cx="1473200" cy="1410989"/>
          </a:xfrm>
          <a:prstGeom prst="rtTriangle">
            <a:avLst/>
          </a:prstGeom>
          <a:solidFill>
            <a:srgbClr val="ADC34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965268" y="63614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317CB3-E76C-B946-8325-59DF0D7BBADC}" type="slidenum">
              <a:rPr lang="en-US" sz="1800" smtClean="0"/>
              <a:pPr/>
              <a:t>‹#›</a:t>
            </a:fld>
            <a:endParaRPr lang="en-US" sz="14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841090"/>
            <a:ext cx="12192000" cy="56300"/>
          </a:xfrm>
          <a:prstGeom prst="rect">
            <a:avLst/>
          </a:prstGeom>
          <a:solidFill>
            <a:srgbClr val="425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60" y="5611211"/>
            <a:ext cx="794479" cy="8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76721" y="5718844"/>
            <a:ext cx="3415279" cy="1134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326" y="6121505"/>
            <a:ext cx="2037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445436"/>
                </a:solidFill>
              </a:rPr>
              <a:t>www.carteeh.org</a:t>
            </a:r>
          </a:p>
        </p:txBody>
      </p:sp>
    </p:spTree>
    <p:extLst>
      <p:ext uri="{BB962C8B-B14F-4D97-AF65-F5344CB8AC3E}">
        <p14:creationId xmlns:p14="http://schemas.microsoft.com/office/powerpoint/2010/main" val="36713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489" y="154724"/>
            <a:ext cx="12192000" cy="931207"/>
          </a:xfrm>
        </p:spPr>
        <p:txBody>
          <a:bodyPr>
            <a:noAutofit/>
          </a:bodyPr>
          <a:lstStyle/>
          <a:p>
            <a:r>
              <a:rPr lang="en-US" sz="4000" dirty="0"/>
              <a:t>Lecture #60: Concluding Inspirational Talk—How Do We Make Health a Priority? Are We Doing the Right Research?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630E7-C28D-491C-BDA4-DB81C6329D6F}"/>
              </a:ext>
            </a:extLst>
          </p:cNvPr>
          <p:cNvSpPr/>
          <p:nvPr/>
        </p:nvSpPr>
        <p:spPr>
          <a:xfrm>
            <a:off x="651164" y="1741162"/>
            <a:ext cx="10432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B6D5D-5836-487B-869C-1F1BA08F3CB0}"/>
              </a:ext>
            </a:extLst>
          </p:cNvPr>
          <p:cNvSpPr txBox="1"/>
          <p:nvPr/>
        </p:nvSpPr>
        <p:spPr>
          <a:xfrm>
            <a:off x="946639" y="2459504"/>
            <a:ext cx="10298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Leah Whigham, PhD, FTOS</a:t>
            </a:r>
          </a:p>
          <a:p>
            <a:pPr algn="ctr"/>
            <a:r>
              <a:rPr lang="en-US" sz="2400" b="1" dirty="0"/>
              <a:t>Associate Professor, Department of Health Promotion &amp; Behavioral Sciences</a:t>
            </a:r>
          </a:p>
          <a:p>
            <a:pPr algn="ctr"/>
            <a:r>
              <a:rPr lang="en-US" sz="2400" b="1" dirty="0"/>
              <a:t>Director, Center for Community Health Impact</a:t>
            </a:r>
          </a:p>
          <a:p>
            <a:pPr algn="ctr"/>
            <a:r>
              <a:rPr lang="en-US" sz="2400" b="1" dirty="0"/>
              <a:t>UTHealth School of Public Health</a:t>
            </a:r>
          </a:p>
          <a:p>
            <a:pPr algn="ctr"/>
            <a:r>
              <a:rPr lang="en-US" sz="2400" b="1" dirty="0" err="1"/>
              <a:t>Leah.D.Whigham@uth.tmc.edu</a:t>
            </a:r>
            <a:r>
              <a:rPr lang="en-US" sz="2400" b="1" dirty="0"/>
              <a:t> / 915-975-8517</a:t>
            </a:r>
          </a:p>
          <a:p>
            <a:pPr algn="ctr"/>
            <a:r>
              <a:rPr lang="en-US" sz="2400" b="1" dirty="0"/>
              <a:t>"The author declares that there is no conflict </a:t>
            </a:r>
            <a:r>
              <a:rPr lang="en-US" sz="2400" b="1"/>
              <a:t>of interest</a:t>
            </a:r>
          </a:p>
          <a:p>
            <a:pPr algn="ctr"/>
            <a:r>
              <a:rPr lang="en-US" sz="2400" b="1"/>
              <a:t>Lecture </a:t>
            </a:r>
            <a:r>
              <a:rPr lang="en-US" sz="2400" b="1" dirty="0"/>
              <a:t>Track(s): HT/TT/PPT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3A9882-0F5D-9549-98C0-8FEC911C4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1" y="4452144"/>
            <a:ext cx="2258305" cy="21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6935" y="1360170"/>
            <a:ext cx="10515600" cy="5286663"/>
          </a:xfrm>
        </p:spPr>
        <p:txBody>
          <a:bodyPr>
            <a:normAutofit/>
          </a:bodyPr>
          <a:lstStyle/>
          <a:p>
            <a:pPr>
              <a:buClr>
                <a:srgbClr val="425B2A"/>
              </a:buClr>
            </a:pPr>
            <a:endParaRPr lang="en-US" dirty="0"/>
          </a:p>
          <a:p>
            <a:pPr>
              <a:buClr>
                <a:srgbClr val="425B2A"/>
              </a:buClr>
            </a:pPr>
            <a:r>
              <a:rPr lang="en-US" dirty="0"/>
              <a:t>Quality of life</a:t>
            </a:r>
          </a:p>
          <a:p>
            <a:pPr>
              <a:buClr>
                <a:srgbClr val="425B2A"/>
              </a:buClr>
            </a:pPr>
            <a:r>
              <a:rPr lang="en-US" dirty="0"/>
              <a:t>Quantity of life</a:t>
            </a:r>
          </a:p>
          <a:p>
            <a:pPr>
              <a:buClr>
                <a:srgbClr val="425B2A"/>
              </a:buClr>
            </a:pPr>
            <a:r>
              <a:rPr lang="en-US" dirty="0"/>
              <a:t>Economics</a:t>
            </a:r>
          </a:p>
          <a:p>
            <a:pPr lvl="1">
              <a:buClr>
                <a:srgbClr val="425B2A"/>
              </a:buClr>
            </a:pPr>
            <a:r>
              <a:rPr lang="en-US" dirty="0"/>
              <a:t>Productivity</a:t>
            </a:r>
          </a:p>
          <a:p>
            <a:pPr lvl="1">
              <a:buClr>
                <a:srgbClr val="425B2A"/>
              </a:buClr>
            </a:pPr>
            <a:r>
              <a:rPr lang="en-US" dirty="0"/>
              <a:t>Healthcare system costs</a:t>
            </a:r>
          </a:p>
          <a:p>
            <a:pPr>
              <a:buClr>
                <a:srgbClr val="425B2A"/>
              </a:buClr>
            </a:pPr>
            <a:r>
              <a:rPr lang="en-US" dirty="0"/>
              <a:t>Social justice</a:t>
            </a:r>
          </a:p>
          <a:p>
            <a:pPr>
              <a:buClr>
                <a:srgbClr val="425B2A"/>
              </a:buClr>
            </a:pPr>
            <a:r>
              <a:rPr lang="en-US" dirty="0"/>
              <a:t>National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Why do we care about health?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DF37B6-E5E2-B14C-8D61-63FAAD58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66153"/>
            <a:ext cx="4017523" cy="40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9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6935" y="1360170"/>
            <a:ext cx="10515600" cy="5286663"/>
          </a:xfrm>
        </p:spPr>
        <p:txBody>
          <a:bodyPr>
            <a:normAutofit/>
          </a:bodyPr>
          <a:lstStyle/>
          <a:p>
            <a:pPr marL="0" lvl="0" indent="0">
              <a:buClr>
                <a:srgbClr val="425B2A"/>
              </a:buClr>
              <a:buNone/>
            </a:pPr>
            <a:r>
              <a:rPr lang="en-US" dirty="0"/>
              <a:t>The right message to the right audience</a:t>
            </a:r>
          </a:p>
          <a:p>
            <a:pPr marL="0" lvl="0" indent="0">
              <a:buClr>
                <a:srgbClr val="425B2A"/>
              </a:buCl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How do we make health a priority?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630E7-C28D-491C-BDA4-DB81C6329D6F}"/>
              </a:ext>
            </a:extLst>
          </p:cNvPr>
          <p:cNvSpPr/>
          <p:nvPr/>
        </p:nvSpPr>
        <p:spPr>
          <a:xfrm>
            <a:off x="651164" y="1741162"/>
            <a:ext cx="10432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4D933D-7116-324C-B901-D98F8D43B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7011"/>
              </p:ext>
            </p:extLst>
          </p:nvPr>
        </p:nvGraphicFramePr>
        <p:xfrm>
          <a:off x="1000868" y="2096260"/>
          <a:ext cx="81280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24094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1535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“Why”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“Who cares”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65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425B2A"/>
                        </a:buClr>
                        <a:buNone/>
                      </a:pPr>
                      <a:r>
                        <a:rPr lang="en-US" dirty="0"/>
                        <a:t>Quality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9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Quantity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3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Economics -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Governments</a:t>
                      </a:r>
                    </a:p>
                    <a:p>
                      <a:r>
                        <a:rPr lang="en-US" dirty="0"/>
                        <a:t>Business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6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Economics - Healthcare system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Governments </a:t>
                      </a:r>
                    </a:p>
                    <a:p>
                      <a:r>
                        <a:rPr lang="en-US" dirty="0"/>
                        <a:t>Healthcare system (providers, insurers)</a:t>
                      </a:r>
                    </a:p>
                    <a:p>
                      <a:r>
                        <a:rPr lang="en-US" dirty="0"/>
                        <a:t>Business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6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Social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(some)</a:t>
                      </a:r>
                    </a:p>
                    <a:p>
                      <a:r>
                        <a:rPr lang="en-US" dirty="0"/>
                        <a:t>Non-profit organizations (some)</a:t>
                      </a:r>
                    </a:p>
                    <a:p>
                      <a:r>
                        <a:rPr lang="en-US" dirty="0"/>
                        <a:t>Governments (some)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leaders, military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0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3549"/>
            <a:ext cx="4508500" cy="3516630"/>
          </a:xfrm>
        </p:spPr>
        <p:txBody>
          <a:bodyPr>
            <a:normAutofit/>
          </a:bodyPr>
          <a:lstStyle/>
          <a:p>
            <a:pPr>
              <a:buClr>
                <a:srgbClr val="425B2A"/>
              </a:buClr>
            </a:pPr>
            <a:r>
              <a:rPr lang="en-US" dirty="0"/>
              <a:t>Aligned partnerships</a:t>
            </a:r>
          </a:p>
          <a:p>
            <a:pPr>
              <a:buClr>
                <a:srgbClr val="425B2A"/>
              </a:buClr>
            </a:pPr>
            <a:r>
              <a:rPr lang="en-US" dirty="0"/>
              <a:t>Organized through Collective Impact</a:t>
            </a:r>
          </a:p>
          <a:p>
            <a:pPr>
              <a:buClr>
                <a:srgbClr val="425B2A"/>
              </a:buClr>
            </a:pPr>
            <a:r>
              <a:rPr lang="en-US" dirty="0"/>
              <a:t>Community-driven</a:t>
            </a:r>
          </a:p>
          <a:p>
            <a:pPr>
              <a:buClr>
                <a:srgbClr val="425B2A"/>
              </a:buClr>
            </a:pPr>
            <a:r>
              <a:rPr lang="en-US" dirty="0"/>
              <a:t>Science-informed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How do we drive impact?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630E7-C28D-491C-BDA4-DB81C6329D6F}"/>
              </a:ext>
            </a:extLst>
          </p:cNvPr>
          <p:cNvSpPr/>
          <p:nvPr/>
        </p:nvSpPr>
        <p:spPr>
          <a:xfrm>
            <a:off x="651164" y="1741162"/>
            <a:ext cx="10432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96C4646-69B9-9C4B-9B8F-7A9296583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3526"/>
              </p:ext>
            </p:extLst>
          </p:nvPr>
        </p:nvGraphicFramePr>
        <p:xfrm>
          <a:off x="5483577" y="1591451"/>
          <a:ext cx="4637681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57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Are we doing the right research?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1AC66-C5DE-D24E-99A1-1F8800992A05}"/>
              </a:ext>
            </a:extLst>
          </p:cNvPr>
          <p:cNvSpPr txBox="1">
            <a:spLocks/>
          </p:cNvSpPr>
          <p:nvPr/>
        </p:nvSpPr>
        <p:spPr>
          <a:xfrm>
            <a:off x="838200" y="557189"/>
            <a:ext cx="3374136" cy="5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/>
              <a:t>Research Spectrum</a:t>
            </a:r>
            <a:endParaRPr lang="en-US" sz="52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4CB608B-7ECB-094C-894E-C4D89FD24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538205"/>
              </p:ext>
            </p:extLst>
          </p:nvPr>
        </p:nvGraphicFramePr>
        <p:xfrm>
          <a:off x="4212336" y="620392"/>
          <a:ext cx="714451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F3082D-364D-BC42-A006-27834E187E3D}"/>
              </a:ext>
            </a:extLst>
          </p:cNvPr>
          <p:cNvGrpSpPr/>
          <p:nvPr/>
        </p:nvGrpSpPr>
        <p:grpSpPr>
          <a:xfrm>
            <a:off x="6120892" y="3013940"/>
            <a:ext cx="3327400" cy="654388"/>
            <a:chOff x="2977994" y="2237656"/>
            <a:chExt cx="1224231" cy="1029375"/>
          </a:xfrm>
        </p:grpSpPr>
        <p:sp>
          <p:nvSpPr>
            <p:cNvPr id="8" name="Left-Right Arrow 7">
              <a:extLst>
                <a:ext uri="{FF2B5EF4-FFF2-40B4-BE49-F238E27FC236}">
                  <a16:creationId xmlns:a16="http://schemas.microsoft.com/office/drawing/2014/main" id="{8AA04D8E-2F33-4C4E-AD2F-6968873BB0C8}"/>
                </a:ext>
              </a:extLst>
            </p:cNvPr>
            <p:cNvSpPr/>
            <p:nvPr/>
          </p:nvSpPr>
          <p:spPr>
            <a:xfrm>
              <a:off x="2977994" y="2237656"/>
              <a:ext cx="1224231" cy="1029375"/>
            </a:xfrm>
            <a:prstGeom prst="leftRightArrow">
              <a:avLst/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Left-Right Arrow 4">
              <a:extLst>
                <a:ext uri="{FF2B5EF4-FFF2-40B4-BE49-F238E27FC236}">
                  <a16:creationId xmlns:a16="http://schemas.microsoft.com/office/drawing/2014/main" id="{95AA8323-698F-D04B-AC81-CACE922FC8FB}"/>
                </a:ext>
              </a:extLst>
            </p:cNvPr>
            <p:cNvSpPr txBox="1"/>
            <p:nvPr/>
          </p:nvSpPr>
          <p:spPr>
            <a:xfrm>
              <a:off x="2977994" y="2443531"/>
              <a:ext cx="915419" cy="617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374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950E73-8740-47EE-BCBE-F8CE20A3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Rigorous research methods</a:t>
            </a:r>
          </a:p>
          <a:p>
            <a:r>
              <a:rPr lang="en-US" dirty="0"/>
              <a:t>Policy impact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Policy makers</a:t>
            </a:r>
          </a:p>
          <a:p>
            <a:pPr lvl="1"/>
            <a:r>
              <a:rPr lang="en-US" dirty="0"/>
              <a:t>Public and key stakeholders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E36C2-D878-444C-A000-115D554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Research Gaps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79025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950E73-8740-47EE-BCBE-F8CE20A3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Science</a:t>
            </a:r>
          </a:p>
          <a:p>
            <a:r>
              <a:rPr lang="en-US" dirty="0"/>
              <a:t>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E36C2-D878-444C-A000-115D554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231859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E36C2-D878-444C-A000-115D554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67"/>
            <a:ext cx="11353800" cy="931207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43756B-08C8-454B-984E-0181330B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505744"/>
            <a:ext cx="5278019" cy="491092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8FE07FA-AC74-7A4B-9B80-00D6A794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2" y="3429000"/>
            <a:ext cx="4514238" cy="11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425B2A"/>
      </a:dk2>
      <a:lt2>
        <a:srgbClr val="E7E6E6"/>
      </a:lt2>
      <a:accent1>
        <a:srgbClr val="AECE3F"/>
      </a:accent1>
      <a:accent2>
        <a:srgbClr val="A0B73A"/>
      </a:accent2>
      <a:accent3>
        <a:srgbClr val="A5A5A5"/>
      </a:accent3>
      <a:accent4>
        <a:srgbClr val="FFC000"/>
      </a:accent4>
      <a:accent5>
        <a:srgbClr val="D4F0FF"/>
      </a:accent5>
      <a:accent6>
        <a:srgbClr val="AAD0D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370</Words>
  <Application>Microsoft Office PowerPoint</Application>
  <PresentationFormat>Widescreen</PresentationFormat>
  <Paragraphs>81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Lecture #60: Concluding Inspirational Talk—How Do We Make Health a Priority? Are We Doing the Right Research?</vt:lpstr>
      <vt:lpstr>Why do we care about health?</vt:lpstr>
      <vt:lpstr>How do we make health a priority?</vt:lpstr>
      <vt:lpstr>How do we drive impact?</vt:lpstr>
      <vt:lpstr>Are we doing the right research?</vt:lpstr>
      <vt:lpstr>Research Gaps and Future Directions</vt:lpstr>
      <vt:lpstr>Take-Home Messages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Glazener, Andrew</dc:creator>
  <cp:lastModifiedBy>Khreis, Haneen</cp:lastModifiedBy>
  <cp:revision>180</cp:revision>
  <dcterms:created xsi:type="dcterms:W3CDTF">2019-05-01T18:04:34Z</dcterms:created>
  <dcterms:modified xsi:type="dcterms:W3CDTF">2020-09-23T00:26:11Z</dcterms:modified>
</cp:coreProperties>
</file>