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5" r:id="rId2"/>
    <p:sldId id="446" r:id="rId3"/>
    <p:sldId id="457" r:id="rId4"/>
    <p:sldId id="447" r:id="rId5"/>
    <p:sldId id="465" r:id="rId6"/>
    <p:sldId id="466" r:id="rId7"/>
    <p:sldId id="468" r:id="rId8"/>
    <p:sldId id="472" r:id="rId9"/>
    <p:sldId id="469" r:id="rId10"/>
    <p:sldId id="473" r:id="rId11"/>
    <p:sldId id="474" r:id="rId12"/>
    <p:sldId id="471" r:id="rId13"/>
    <p:sldId id="459" r:id="rId14"/>
    <p:sldId id="460" r:id="rId15"/>
    <p:sldId id="461" r:id="rId16"/>
    <p:sldId id="462" r:id="rId17"/>
    <p:sldId id="475" r:id="rId18"/>
    <p:sldId id="4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97BF1-451B-4A70-A10D-315A906E67FF}" v="264" dt="2021-04-19T14:39:0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ni, Tara" userId="e275492f-7c83-4689-806f-50f62fc8323e" providerId="ADAL" clId="{E5D97BF1-451B-4A70-A10D-315A906E67FF}"/>
    <pc:docChg chg="undo custSel addSld delSld modSld addSection delSection">
      <pc:chgData name="Ramani, Tara" userId="e275492f-7c83-4689-806f-50f62fc8323e" providerId="ADAL" clId="{E5D97BF1-451B-4A70-A10D-315A906E67FF}" dt="2021-04-19T14:39:35.381" v="24639" actId="27636"/>
      <pc:docMkLst>
        <pc:docMk/>
      </pc:docMkLst>
      <pc:sldChg chg="modSp add del mod">
        <pc:chgData name="Ramani, Tara" userId="e275492f-7c83-4689-806f-50f62fc8323e" providerId="ADAL" clId="{E5D97BF1-451B-4A70-A10D-315A906E67FF}" dt="2021-04-19T10:47:46.710" v="19281" actId="47"/>
        <pc:sldMkLst>
          <pc:docMk/>
          <pc:sldMk cId="0" sldId="272"/>
        </pc:sldMkLst>
        <pc:spChg chg="mod">
          <ac:chgData name="Ramani, Tara" userId="e275492f-7c83-4689-806f-50f62fc8323e" providerId="ADAL" clId="{E5D97BF1-451B-4A70-A10D-315A906E67FF}" dt="2021-04-05T18:28:59.954" v="13397" actId="27636"/>
          <ac:spMkLst>
            <pc:docMk/>
            <pc:sldMk cId="0" sldId="272"/>
            <ac:spMk id="390" creationId="{00000000-0000-0000-0000-000000000000}"/>
          </ac:spMkLst>
        </pc:spChg>
      </pc:sldChg>
      <pc:sldChg chg="modSp mod">
        <pc:chgData name="Ramani, Tara" userId="e275492f-7c83-4689-806f-50f62fc8323e" providerId="ADAL" clId="{E5D97BF1-451B-4A70-A10D-315A906E67FF}" dt="2021-04-04T15:04:34.331" v="125" actId="114"/>
        <pc:sldMkLst>
          <pc:docMk/>
          <pc:sldMk cId="1994140673" sldId="446"/>
        </pc:sldMkLst>
        <pc:spChg chg="mod">
          <ac:chgData name="Ramani, Tara" userId="e275492f-7c83-4689-806f-50f62fc8323e" providerId="ADAL" clId="{E5D97BF1-451B-4A70-A10D-315A906E67FF}" dt="2021-04-04T15:04:34.331" v="125" actId="114"/>
          <ac:spMkLst>
            <pc:docMk/>
            <pc:sldMk cId="1994140673" sldId="446"/>
            <ac:spMk id="7" creationId="{5E5B6D5D-5836-487B-869C-1F1BA08F3CB0}"/>
          </ac:spMkLst>
        </pc:spChg>
      </pc:sldChg>
      <pc:sldChg chg="addSp delSp modSp mod setBg modNotesTx">
        <pc:chgData name="Ramani, Tara" userId="e275492f-7c83-4689-806f-50f62fc8323e" providerId="ADAL" clId="{E5D97BF1-451B-4A70-A10D-315A906E67FF}" dt="2021-04-19T10:39:53.257" v="18130" actId="6549"/>
        <pc:sldMkLst>
          <pc:docMk/>
          <pc:sldMk cId="3967959557" sldId="447"/>
        </pc:sldMkLst>
        <pc:spChg chg="del">
          <ac:chgData name="Ramani, Tara" userId="e275492f-7c83-4689-806f-50f62fc8323e" providerId="ADAL" clId="{E5D97BF1-451B-4A70-A10D-315A906E67FF}" dt="2021-04-04T16:07:39.384" v="4748" actId="478"/>
          <ac:spMkLst>
            <pc:docMk/>
            <pc:sldMk cId="3967959557" sldId="447"/>
            <ac:spMk id="2" creationId="{00000000-0000-0000-0000-000000000000}"/>
          </ac:spMkLst>
        </pc:spChg>
        <pc:spChg chg="mod">
          <ac:chgData name="Ramani, Tara" userId="e275492f-7c83-4689-806f-50f62fc8323e" providerId="ADAL" clId="{E5D97BF1-451B-4A70-A10D-315A906E67FF}" dt="2021-04-04T18:00:08.872" v="6533" actId="6549"/>
          <ac:spMkLst>
            <pc:docMk/>
            <pc:sldMk cId="3967959557" sldId="447"/>
            <ac:spMk id="3" creationId="{00000000-0000-0000-0000-000000000000}"/>
          </ac:spMkLst>
        </pc:spChg>
        <pc:spChg chg="del mod ord">
          <ac:chgData name="Ramani, Tara" userId="e275492f-7c83-4689-806f-50f62fc8323e" providerId="ADAL" clId="{E5D97BF1-451B-4A70-A10D-315A906E67FF}" dt="2021-04-04T17:43:05.943" v="5045" actId="478"/>
          <ac:spMkLst>
            <pc:docMk/>
            <pc:sldMk cId="3967959557" sldId="447"/>
            <ac:spMk id="4" creationId="{17F630E7-C28D-491C-BDA4-DB81C6329D6F}"/>
          </ac:spMkLst>
        </pc:spChg>
        <pc:spChg chg="add del mod">
          <ac:chgData name="Ramani, Tara" userId="e275492f-7c83-4689-806f-50f62fc8323e" providerId="ADAL" clId="{E5D97BF1-451B-4A70-A10D-315A906E67FF}" dt="2021-04-04T16:08:06.189" v="4750" actId="1032"/>
          <ac:spMkLst>
            <pc:docMk/>
            <pc:sldMk cId="3967959557" sldId="447"/>
            <ac:spMk id="6" creationId="{A644B39F-05D0-4AE4-9E80-B18B8CB5EE15}"/>
          </ac:spMkLst>
        </pc:spChg>
        <pc:spChg chg="add del mod">
          <ac:chgData name="Ramani, Tara" userId="e275492f-7c83-4689-806f-50f62fc8323e" providerId="ADAL" clId="{E5D97BF1-451B-4A70-A10D-315A906E67FF}" dt="2021-04-04T16:09:15.380" v="4824" actId="931"/>
          <ac:spMkLst>
            <pc:docMk/>
            <pc:sldMk cId="3967959557" sldId="447"/>
            <ac:spMk id="9" creationId="{25E53509-6D36-408D-AE65-E080FC35CAE9}"/>
          </ac:spMkLst>
        </pc:spChg>
        <pc:spChg chg="mod">
          <ac:chgData name="Ramani, Tara" userId="e275492f-7c83-4689-806f-50f62fc8323e" providerId="ADAL" clId="{E5D97BF1-451B-4A70-A10D-315A906E67FF}" dt="2021-04-15T18:40:21.560" v="13418" actId="12"/>
          <ac:spMkLst>
            <pc:docMk/>
            <pc:sldMk cId="3967959557" sldId="447"/>
            <ac:spMk id="9" creationId="{704F60AF-D45D-4E3C-A24F-864DED1CE305}"/>
          </ac:spMkLst>
        </pc:spChg>
        <pc:spChg chg="add del">
          <ac:chgData name="Ramani, Tara" userId="e275492f-7c83-4689-806f-50f62fc8323e" providerId="ADAL" clId="{E5D97BF1-451B-4A70-A10D-315A906E67FF}" dt="2021-04-04T17:38:57.044" v="4851" actId="478"/>
          <ac:spMkLst>
            <pc:docMk/>
            <pc:sldMk cId="3967959557" sldId="447"/>
            <ac:spMk id="12" creationId="{786ED36F-6F66-41AC-8446-14D7859F81A3}"/>
          </ac:spMkLst>
        </pc:spChg>
        <pc:spChg chg="add mod">
          <ac:chgData name="Ramani, Tara" userId="e275492f-7c83-4689-806f-50f62fc8323e" providerId="ADAL" clId="{E5D97BF1-451B-4A70-A10D-315A906E67FF}" dt="2021-04-04T17:42:58.672" v="5043" actId="404"/>
          <ac:spMkLst>
            <pc:docMk/>
            <pc:sldMk cId="3967959557" sldId="447"/>
            <ac:spMk id="13" creationId="{7E555FE8-6DA8-49A0-B8F4-C61F448DF980}"/>
          </ac:spMkLst>
        </pc:spChg>
        <pc:spChg chg="add mod">
          <ac:chgData name="Ramani, Tara" userId="e275492f-7c83-4689-806f-50f62fc8323e" providerId="ADAL" clId="{E5D97BF1-451B-4A70-A10D-315A906E67FF}" dt="2021-04-19T10:39:53.257" v="18130" actId="6549"/>
          <ac:spMkLst>
            <pc:docMk/>
            <pc:sldMk cId="3967959557" sldId="447"/>
            <ac:spMk id="23" creationId="{592EC87F-B8EC-4FF4-985C-C2719591FD5B}"/>
          </ac:spMkLst>
        </pc:spChg>
        <pc:spChg chg="add mod">
          <ac:chgData name="Ramani, Tara" userId="e275492f-7c83-4689-806f-50f62fc8323e" providerId="ADAL" clId="{E5D97BF1-451B-4A70-A10D-315A906E67FF}" dt="2021-04-04T17:43:01.478" v="5044" actId="404"/>
          <ac:spMkLst>
            <pc:docMk/>
            <pc:sldMk cId="3967959557" sldId="447"/>
            <ac:spMk id="24" creationId="{99C66189-244E-4D54-AFA7-72D712E7DFA6}"/>
          </ac:spMkLst>
        </pc:spChg>
        <pc:spChg chg="add mod">
          <ac:chgData name="Ramani, Tara" userId="e275492f-7c83-4689-806f-50f62fc8323e" providerId="ADAL" clId="{E5D97BF1-451B-4A70-A10D-315A906E67FF}" dt="2021-04-19T10:39:13.910" v="18129" actId="313"/>
          <ac:spMkLst>
            <pc:docMk/>
            <pc:sldMk cId="3967959557" sldId="447"/>
            <ac:spMk id="25" creationId="{E8EA8807-7E31-4014-9EF6-12DD7A7714AD}"/>
          </ac:spMkLst>
        </pc:spChg>
        <pc:spChg chg="add del">
          <ac:chgData name="Ramani, Tara" userId="e275492f-7c83-4689-806f-50f62fc8323e" providerId="ADAL" clId="{E5D97BF1-451B-4A70-A10D-315A906E67FF}" dt="2021-04-04T16:11:41.614" v="4836" actId="26606"/>
          <ac:spMkLst>
            <pc:docMk/>
            <pc:sldMk cId="3967959557" sldId="447"/>
            <ac:spMk id="71" creationId="{823AC064-BC96-4F32-8AE1-B2FD38754823}"/>
          </ac:spMkLst>
        </pc:spChg>
        <pc:spChg chg="add del">
          <ac:chgData name="Ramani, Tara" userId="e275492f-7c83-4689-806f-50f62fc8323e" providerId="ADAL" clId="{E5D97BF1-451B-4A70-A10D-315A906E67FF}" dt="2021-04-04T16:11:37.402" v="4832" actId="26606"/>
          <ac:spMkLst>
            <pc:docMk/>
            <pc:sldMk cId="3967959557" sldId="447"/>
            <ac:spMk id="73" creationId="{5E52985E-2553-471E-82AA-5ED7A329890A}"/>
          </ac:spMkLst>
        </pc:spChg>
        <pc:spChg chg="add del">
          <ac:chgData name="Ramani, Tara" userId="e275492f-7c83-4689-806f-50f62fc8323e" providerId="ADAL" clId="{E5D97BF1-451B-4A70-A10D-315A906E67FF}" dt="2021-04-04T16:11:37.402" v="4832" actId="26606"/>
          <ac:spMkLst>
            <pc:docMk/>
            <pc:sldMk cId="3967959557" sldId="447"/>
            <ac:spMk id="1030" creationId="{2B635AD2-B17C-4BF4-9866-AF648D9AB1F5}"/>
          </ac:spMkLst>
        </pc:spChg>
        <pc:spChg chg="add del">
          <ac:chgData name="Ramani, Tara" userId="e275492f-7c83-4689-806f-50f62fc8323e" providerId="ADAL" clId="{E5D97BF1-451B-4A70-A10D-315A906E67FF}" dt="2021-04-04T16:11:39.694" v="4834" actId="26606"/>
          <ac:spMkLst>
            <pc:docMk/>
            <pc:sldMk cId="3967959557" sldId="447"/>
            <ac:spMk id="1032" creationId="{8761DDFE-071F-4200-B0AA-394476C2D2D6}"/>
          </ac:spMkLst>
        </pc:spChg>
        <pc:spChg chg="add del">
          <ac:chgData name="Ramani, Tara" userId="e275492f-7c83-4689-806f-50f62fc8323e" providerId="ADAL" clId="{E5D97BF1-451B-4A70-A10D-315A906E67FF}" dt="2021-04-04T16:11:39.694" v="4834" actId="26606"/>
          <ac:spMkLst>
            <pc:docMk/>
            <pc:sldMk cId="3967959557" sldId="447"/>
            <ac:spMk id="1033" creationId="{3C30BEF3-516E-4778-96DC-6AF2E3A4209E}"/>
          </ac:spMkLst>
        </pc:spChg>
        <pc:graphicFrameChg chg="add del mod modGraphic">
          <ac:chgData name="Ramani, Tara" userId="e275492f-7c83-4689-806f-50f62fc8323e" providerId="ADAL" clId="{E5D97BF1-451B-4A70-A10D-315A906E67FF}" dt="2021-04-04T16:08:39.344" v="4823" actId="478"/>
          <ac:graphicFrameMkLst>
            <pc:docMk/>
            <pc:sldMk cId="3967959557" sldId="447"/>
            <ac:graphicFrameMk id="7" creationId="{9E6CCBC5-6AD4-4A60-8917-4FCE55486B1E}"/>
          </ac:graphicFrameMkLst>
        </pc:graphicFrameChg>
        <pc:picChg chg="add mod ord">
          <ac:chgData name="Ramani, Tara" userId="e275492f-7c83-4689-806f-50f62fc8323e" providerId="ADAL" clId="{E5D97BF1-451B-4A70-A10D-315A906E67FF}" dt="2021-04-04T17:42:36.846" v="5035" actId="1076"/>
          <ac:picMkLst>
            <pc:docMk/>
            <pc:sldMk cId="3967959557" sldId="447"/>
            <ac:picMk id="11" creationId="{08553693-2621-45A4-B6AA-19E58C5239BB}"/>
          </ac:picMkLst>
        </pc:picChg>
        <pc:picChg chg="add mod">
          <ac:chgData name="Ramani, Tara" userId="e275492f-7c83-4689-806f-50f62fc8323e" providerId="ADAL" clId="{E5D97BF1-451B-4A70-A10D-315A906E67FF}" dt="2021-04-04T17:42:25.313" v="5034" actId="1037"/>
          <ac:picMkLst>
            <pc:docMk/>
            <pc:sldMk cId="3967959557" sldId="447"/>
            <ac:picMk id="1026" creationId="{7CCD5FA4-594E-4E7D-AF76-02F6DEE77D2A}"/>
          </ac:picMkLst>
        </pc:picChg>
        <pc:cxnChg chg="add del">
          <ac:chgData name="Ramani, Tara" userId="e275492f-7c83-4689-806f-50f62fc8323e" providerId="ADAL" clId="{E5D97BF1-451B-4A70-A10D-315A906E67FF}" dt="2021-04-04T16:11:37.402" v="4832" actId="26606"/>
          <ac:cxnSpMkLst>
            <pc:docMk/>
            <pc:sldMk cId="3967959557" sldId="447"/>
            <ac:cxnSpMk id="75" creationId="{DAE3ABC6-4042-4293-A7DF-F01181363B7E}"/>
          </ac:cxnSpMkLst>
        </pc:cxnChg>
        <pc:cxnChg chg="add del">
          <ac:chgData name="Ramani, Tara" userId="e275492f-7c83-4689-806f-50f62fc8323e" providerId="ADAL" clId="{E5D97BF1-451B-4A70-A10D-315A906E67FF}" dt="2021-04-04T16:11:41.614" v="4836" actId="26606"/>
          <ac:cxnSpMkLst>
            <pc:docMk/>
            <pc:sldMk cId="3967959557" sldId="447"/>
            <ac:cxnSpMk id="1035" creationId="{7E7C77BC-7138-40B1-A15B-20F57A494629}"/>
          </ac:cxnSpMkLst>
        </pc:cxnChg>
        <pc:cxnChg chg="add del">
          <ac:chgData name="Ramani, Tara" userId="e275492f-7c83-4689-806f-50f62fc8323e" providerId="ADAL" clId="{E5D97BF1-451B-4A70-A10D-315A906E67FF}" dt="2021-04-04T16:11:41.614" v="4836" actId="26606"/>
          <ac:cxnSpMkLst>
            <pc:docMk/>
            <pc:sldMk cId="3967959557" sldId="447"/>
            <ac:cxnSpMk id="1036" creationId="{DB146403-F3D6-484B-B2ED-97F9565D0370}"/>
          </ac:cxnSpMkLst>
        </pc:cxnChg>
      </pc:sldChg>
      <pc:sldChg chg="del">
        <pc:chgData name="Ramani, Tara" userId="e275492f-7c83-4689-806f-50f62fc8323e" providerId="ADAL" clId="{E5D97BF1-451B-4A70-A10D-315A906E67FF}" dt="2021-04-04T19:04:40.091" v="11085" actId="47"/>
        <pc:sldMkLst>
          <pc:docMk/>
          <pc:sldMk cId="3986646229" sldId="456"/>
        </pc:sldMkLst>
      </pc:sldChg>
      <pc:sldChg chg="modSp mod modNotesTx">
        <pc:chgData name="Ramani, Tara" userId="e275492f-7c83-4689-806f-50f62fc8323e" providerId="ADAL" clId="{E5D97BF1-451B-4A70-A10D-315A906E67FF}" dt="2021-04-04T16:05:02.368" v="4688" actId="20577"/>
        <pc:sldMkLst>
          <pc:docMk/>
          <pc:sldMk cId="4175139604" sldId="457"/>
        </pc:sldMkLst>
        <pc:spChg chg="mod">
          <ac:chgData name="Ramani, Tara" userId="e275492f-7c83-4689-806f-50f62fc8323e" providerId="ADAL" clId="{E5D97BF1-451B-4A70-A10D-315A906E67FF}" dt="2021-04-04T16:02:33.335" v="4291" actId="20577"/>
          <ac:spMkLst>
            <pc:docMk/>
            <pc:sldMk cId="4175139604" sldId="457"/>
            <ac:spMk id="2" creationId="{EC950E73-8740-47EE-BCBE-F8CE20A3A3B8}"/>
          </ac:spMkLst>
        </pc:spChg>
      </pc:sldChg>
      <pc:sldChg chg="del">
        <pc:chgData name="Ramani, Tara" userId="e275492f-7c83-4689-806f-50f62fc8323e" providerId="ADAL" clId="{E5D97BF1-451B-4A70-A10D-315A906E67FF}" dt="2021-04-04T19:04:16.968" v="11083" actId="47"/>
        <pc:sldMkLst>
          <pc:docMk/>
          <pc:sldMk cId="3792981653" sldId="458"/>
        </pc:sldMkLst>
      </pc:sldChg>
      <pc:sldChg chg="modSp add del mod modNotesTx">
        <pc:chgData name="Ramani, Tara" userId="e275492f-7c83-4689-806f-50f62fc8323e" providerId="ADAL" clId="{E5D97BF1-451B-4A70-A10D-315A906E67FF}" dt="2021-04-19T13:27:28.804" v="23162" actId="20577"/>
        <pc:sldMkLst>
          <pc:docMk/>
          <pc:sldMk cId="923254219" sldId="459"/>
        </pc:sldMkLst>
        <pc:spChg chg="mod">
          <ac:chgData name="Ramani, Tara" userId="e275492f-7c83-4689-806f-50f62fc8323e" providerId="ADAL" clId="{E5D97BF1-451B-4A70-A10D-315A906E67FF}" dt="2021-04-19T13:22:00.163" v="22794" actId="20577"/>
          <ac:spMkLst>
            <pc:docMk/>
            <pc:sldMk cId="923254219" sldId="459"/>
            <ac:spMk id="2" creationId="{EC950E73-8740-47EE-BCBE-F8CE20A3A3B8}"/>
          </ac:spMkLst>
        </pc:spChg>
      </pc:sldChg>
      <pc:sldChg chg="modSp mod modNotesTx">
        <pc:chgData name="Ramani, Tara" userId="e275492f-7c83-4689-806f-50f62fc8323e" providerId="ADAL" clId="{E5D97BF1-451B-4A70-A10D-315A906E67FF}" dt="2021-04-19T13:31:54.034" v="24099" actId="20577"/>
        <pc:sldMkLst>
          <pc:docMk/>
          <pc:sldMk cId="197543720" sldId="460"/>
        </pc:sldMkLst>
        <pc:spChg chg="mod">
          <ac:chgData name="Ramani, Tara" userId="e275492f-7c83-4689-806f-50f62fc8323e" providerId="ADAL" clId="{E5D97BF1-451B-4A70-A10D-315A906E67FF}" dt="2021-04-19T13:29:23.640" v="23511" actId="15"/>
          <ac:spMkLst>
            <pc:docMk/>
            <pc:sldMk cId="197543720" sldId="460"/>
            <ac:spMk id="2" creationId="{EC950E73-8740-47EE-BCBE-F8CE20A3A3B8}"/>
          </ac:spMkLst>
        </pc:spChg>
      </pc:sldChg>
      <pc:sldChg chg="modSp mod">
        <pc:chgData name="Ramani, Tara" userId="e275492f-7c83-4689-806f-50f62fc8323e" providerId="ADAL" clId="{E5D97BF1-451B-4A70-A10D-315A906E67FF}" dt="2021-04-19T13:35:14.599" v="24393" actId="20577"/>
        <pc:sldMkLst>
          <pc:docMk/>
          <pc:sldMk cId="1573085816" sldId="461"/>
        </pc:sldMkLst>
        <pc:spChg chg="mod">
          <ac:chgData name="Ramani, Tara" userId="e275492f-7c83-4689-806f-50f62fc8323e" providerId="ADAL" clId="{E5D97BF1-451B-4A70-A10D-315A906E67FF}" dt="2021-04-19T13:35:14.599" v="24393" actId="20577"/>
          <ac:spMkLst>
            <pc:docMk/>
            <pc:sldMk cId="1573085816" sldId="461"/>
            <ac:spMk id="2" creationId="{EC950E73-8740-47EE-BCBE-F8CE20A3A3B8}"/>
          </ac:spMkLst>
        </pc:spChg>
      </pc:sldChg>
      <pc:sldChg chg="modSp mod modNotesTx">
        <pc:chgData name="Ramani, Tara" userId="e275492f-7c83-4689-806f-50f62fc8323e" providerId="ADAL" clId="{E5D97BF1-451B-4A70-A10D-315A906E67FF}" dt="2021-04-19T13:45:52.871" v="24517" actId="27636"/>
        <pc:sldMkLst>
          <pc:docMk/>
          <pc:sldMk cId="98107905" sldId="462"/>
        </pc:sldMkLst>
        <pc:spChg chg="mod">
          <ac:chgData name="Ramani, Tara" userId="e275492f-7c83-4689-806f-50f62fc8323e" providerId="ADAL" clId="{E5D97BF1-451B-4A70-A10D-315A906E67FF}" dt="2021-04-19T13:45:52.871" v="24517" actId="27636"/>
          <ac:spMkLst>
            <pc:docMk/>
            <pc:sldMk cId="98107905" sldId="462"/>
            <ac:spMk id="2" creationId="{EC950E73-8740-47EE-BCBE-F8CE20A3A3B8}"/>
          </ac:spMkLst>
        </pc:spChg>
      </pc:sldChg>
      <pc:sldChg chg="modSp mod modNotesTx">
        <pc:chgData name="Ramani, Tara" userId="e275492f-7c83-4689-806f-50f62fc8323e" providerId="ADAL" clId="{E5D97BF1-451B-4A70-A10D-315A906E67FF}" dt="2021-04-19T13:53:35.986" v="24621" actId="20577"/>
        <pc:sldMkLst>
          <pc:docMk/>
          <pc:sldMk cId="3072675258" sldId="463"/>
        </pc:sldMkLst>
        <pc:spChg chg="mod">
          <ac:chgData name="Ramani, Tara" userId="e275492f-7c83-4689-806f-50f62fc8323e" providerId="ADAL" clId="{E5D97BF1-451B-4A70-A10D-315A906E67FF}" dt="2021-04-19T13:53:35.986" v="24621" actId="20577"/>
          <ac:spMkLst>
            <pc:docMk/>
            <pc:sldMk cId="3072675258" sldId="463"/>
            <ac:spMk id="2" creationId="{EC950E73-8740-47EE-BCBE-F8CE20A3A3B8}"/>
          </ac:spMkLst>
        </pc:spChg>
      </pc:sldChg>
      <pc:sldChg chg="del">
        <pc:chgData name="Ramani, Tara" userId="e275492f-7c83-4689-806f-50f62fc8323e" providerId="ADAL" clId="{E5D97BF1-451B-4A70-A10D-315A906E67FF}" dt="2021-04-04T19:04:39.337" v="11084" actId="47"/>
        <pc:sldMkLst>
          <pc:docMk/>
          <pc:sldMk cId="3241221211" sldId="464"/>
        </pc:sldMkLst>
      </pc:sldChg>
      <pc:sldChg chg="del">
        <pc:chgData name="Ramani, Tara" userId="e275492f-7c83-4689-806f-50f62fc8323e" providerId="ADAL" clId="{E5D97BF1-451B-4A70-A10D-315A906E67FF}" dt="2021-04-04T15:01:22.248" v="0" actId="47"/>
        <pc:sldMkLst>
          <pc:docMk/>
          <pc:sldMk cId="188698206" sldId="465"/>
        </pc:sldMkLst>
      </pc:sldChg>
      <pc:sldChg chg="new del">
        <pc:chgData name="Ramani, Tara" userId="e275492f-7c83-4689-806f-50f62fc8323e" providerId="ADAL" clId="{E5D97BF1-451B-4A70-A10D-315A906E67FF}" dt="2021-04-04T16:05:13.277" v="4690" actId="680"/>
        <pc:sldMkLst>
          <pc:docMk/>
          <pc:sldMk cId="1494512307" sldId="465"/>
        </pc:sldMkLst>
      </pc:sldChg>
      <pc:sldChg chg="new del">
        <pc:chgData name="Ramani, Tara" userId="e275492f-7c83-4689-806f-50f62fc8323e" providerId="ADAL" clId="{E5D97BF1-451B-4A70-A10D-315A906E67FF}" dt="2021-04-04T17:53:23.790" v="6384" actId="680"/>
        <pc:sldMkLst>
          <pc:docMk/>
          <pc:sldMk cId="2897172225" sldId="465"/>
        </pc:sldMkLst>
      </pc:sldChg>
      <pc:sldChg chg="addSp modSp add mod modNotesTx">
        <pc:chgData name="Ramani, Tara" userId="e275492f-7c83-4689-806f-50f62fc8323e" providerId="ADAL" clId="{E5D97BF1-451B-4A70-A10D-315A906E67FF}" dt="2021-04-15T18:40:35.473" v="13419" actId="20577"/>
        <pc:sldMkLst>
          <pc:docMk/>
          <pc:sldMk cId="4036217919" sldId="465"/>
        </pc:sldMkLst>
        <pc:spChg chg="mod">
          <ac:chgData name="Ramani, Tara" userId="e275492f-7c83-4689-806f-50f62fc8323e" providerId="ADAL" clId="{E5D97BF1-451B-4A70-A10D-315A906E67FF}" dt="2021-04-04T18:06:21.610" v="7037" actId="20577"/>
          <ac:spMkLst>
            <pc:docMk/>
            <pc:sldMk cId="4036217919" sldId="465"/>
            <ac:spMk id="2" creationId="{EC950E73-8740-47EE-BCBE-F8CE20A3A3B8}"/>
          </ac:spMkLst>
        </pc:spChg>
        <pc:spChg chg="mod">
          <ac:chgData name="Ramani, Tara" userId="e275492f-7c83-4689-806f-50f62fc8323e" providerId="ADAL" clId="{E5D97BF1-451B-4A70-A10D-315A906E67FF}" dt="2021-04-04T18:15:31.290" v="7776" actId="20577"/>
          <ac:spMkLst>
            <pc:docMk/>
            <pc:sldMk cId="4036217919" sldId="465"/>
            <ac:spMk id="3" creationId="{3F3E36C2-D878-444C-A000-115D55492DF2}"/>
          </ac:spMkLst>
        </pc:spChg>
        <pc:spChg chg="add mod">
          <ac:chgData name="Ramani, Tara" userId="e275492f-7c83-4689-806f-50f62fc8323e" providerId="ADAL" clId="{E5D97BF1-451B-4A70-A10D-315A906E67FF}" dt="2021-04-04T18:06:25.922" v="7038" actId="1076"/>
          <ac:spMkLst>
            <pc:docMk/>
            <pc:sldMk cId="4036217919" sldId="465"/>
            <ac:spMk id="6" creationId="{300B4E2B-0D07-4B60-A192-C28128B83843}"/>
          </ac:spMkLst>
        </pc:spChg>
        <pc:spChg chg="add mod">
          <ac:chgData name="Ramani, Tara" userId="e275492f-7c83-4689-806f-50f62fc8323e" providerId="ADAL" clId="{E5D97BF1-451B-4A70-A10D-315A906E67FF}" dt="2021-04-04T18:09:57.629" v="7086" actId="20577"/>
          <ac:spMkLst>
            <pc:docMk/>
            <pc:sldMk cId="4036217919" sldId="465"/>
            <ac:spMk id="8" creationId="{963E5C48-7C26-4DFD-BBDE-8FF56E0E04F5}"/>
          </ac:spMkLst>
        </pc:spChg>
        <pc:picChg chg="add mod">
          <ac:chgData name="Ramani, Tara" userId="e275492f-7c83-4689-806f-50f62fc8323e" providerId="ADAL" clId="{E5D97BF1-451B-4A70-A10D-315A906E67FF}" dt="2021-04-04T18:05:55.910" v="6974" actId="1076"/>
          <ac:picMkLst>
            <pc:docMk/>
            <pc:sldMk cId="4036217919" sldId="465"/>
            <ac:picMk id="5" creationId="{4DCE613C-33E6-4214-B162-85A154D848A5}"/>
          </ac:picMkLst>
        </pc:picChg>
      </pc:sldChg>
      <pc:sldChg chg="new del">
        <pc:chgData name="Ramani, Tara" userId="e275492f-7c83-4689-806f-50f62fc8323e" providerId="ADAL" clId="{E5D97BF1-451B-4A70-A10D-315A906E67FF}" dt="2021-04-04T18:15:23.313" v="7768" actId="680"/>
        <pc:sldMkLst>
          <pc:docMk/>
          <pc:sldMk cId="727084114" sldId="466"/>
        </pc:sldMkLst>
      </pc:sldChg>
      <pc:sldChg chg="new del">
        <pc:chgData name="Ramani, Tara" userId="e275492f-7c83-4689-806f-50f62fc8323e" providerId="ADAL" clId="{E5D97BF1-451B-4A70-A10D-315A906E67FF}" dt="2021-04-04T18:15:35.864" v="7778" actId="680"/>
        <pc:sldMkLst>
          <pc:docMk/>
          <pc:sldMk cId="767708119" sldId="466"/>
        </pc:sldMkLst>
      </pc:sldChg>
      <pc:sldChg chg="modSp add mod modNotesTx">
        <pc:chgData name="Ramani, Tara" userId="e275492f-7c83-4689-806f-50f62fc8323e" providerId="ADAL" clId="{E5D97BF1-451B-4A70-A10D-315A906E67FF}" dt="2021-04-15T18:41:14.983" v="13428" actId="20577"/>
        <pc:sldMkLst>
          <pc:docMk/>
          <pc:sldMk cId="2677728064" sldId="466"/>
        </pc:sldMkLst>
        <pc:spChg chg="mod">
          <ac:chgData name="Ramani, Tara" userId="e275492f-7c83-4689-806f-50f62fc8323e" providerId="ADAL" clId="{E5D97BF1-451B-4A70-A10D-315A906E67FF}" dt="2021-04-15T18:41:14.983" v="13428" actId="20577"/>
          <ac:spMkLst>
            <pc:docMk/>
            <pc:sldMk cId="2677728064" sldId="466"/>
            <ac:spMk id="2" creationId="{EC950E73-8740-47EE-BCBE-F8CE20A3A3B8}"/>
          </ac:spMkLst>
        </pc:spChg>
        <pc:spChg chg="mod">
          <ac:chgData name="Ramani, Tara" userId="e275492f-7c83-4689-806f-50f62fc8323e" providerId="ADAL" clId="{E5D97BF1-451B-4A70-A10D-315A906E67FF}" dt="2021-04-04T18:15:49.654" v="7824" actId="20577"/>
          <ac:spMkLst>
            <pc:docMk/>
            <pc:sldMk cId="2677728064" sldId="466"/>
            <ac:spMk id="3" creationId="{3F3E36C2-D878-444C-A000-115D55492DF2}"/>
          </ac:spMkLst>
        </pc:spChg>
      </pc:sldChg>
      <pc:sldChg chg="modSp add del mod modNotesTx">
        <pc:chgData name="Ramani, Tara" userId="e275492f-7c83-4689-806f-50f62fc8323e" providerId="ADAL" clId="{E5D97BF1-451B-4A70-A10D-315A906E67FF}" dt="2021-04-04T19:08:34.450" v="11215" actId="47"/>
        <pc:sldMkLst>
          <pc:docMk/>
          <pc:sldMk cId="4187562561" sldId="467"/>
        </pc:sldMkLst>
        <pc:spChg chg="mod">
          <ac:chgData name="Ramani, Tara" userId="e275492f-7c83-4689-806f-50f62fc8323e" providerId="ADAL" clId="{E5D97BF1-451B-4A70-A10D-315A906E67FF}" dt="2021-04-04T18:45:06.542" v="10052" actId="20577"/>
          <ac:spMkLst>
            <pc:docMk/>
            <pc:sldMk cId="4187562561" sldId="467"/>
            <ac:spMk id="2" creationId="{EC950E73-8740-47EE-BCBE-F8CE20A3A3B8}"/>
          </ac:spMkLst>
        </pc:spChg>
        <pc:spChg chg="mod">
          <ac:chgData name="Ramani, Tara" userId="e275492f-7c83-4689-806f-50f62fc8323e" providerId="ADAL" clId="{E5D97BF1-451B-4A70-A10D-315A906E67FF}" dt="2021-04-04T18:43:09.992" v="9925" actId="6549"/>
          <ac:spMkLst>
            <pc:docMk/>
            <pc:sldMk cId="4187562561" sldId="467"/>
            <ac:spMk id="3" creationId="{3F3E36C2-D878-444C-A000-115D55492DF2}"/>
          </ac:spMkLst>
        </pc:spChg>
      </pc:sldChg>
      <pc:sldChg chg="addSp modSp add mod modNotesTx">
        <pc:chgData name="Ramani, Tara" userId="e275492f-7c83-4689-806f-50f62fc8323e" providerId="ADAL" clId="{E5D97BF1-451B-4A70-A10D-315A906E67FF}" dt="2021-04-19T13:23:57.789" v="23105" actId="20577"/>
        <pc:sldMkLst>
          <pc:docMk/>
          <pc:sldMk cId="547188471" sldId="468"/>
        </pc:sldMkLst>
        <pc:spChg chg="mod">
          <ac:chgData name="Ramani, Tara" userId="e275492f-7c83-4689-806f-50f62fc8323e" providerId="ADAL" clId="{E5D97BF1-451B-4A70-A10D-315A906E67FF}" dt="2021-04-04T19:03:00.516" v="10988" actId="6549"/>
          <ac:spMkLst>
            <pc:docMk/>
            <pc:sldMk cId="547188471" sldId="468"/>
            <ac:spMk id="2" creationId="{EC950E73-8740-47EE-BCBE-F8CE20A3A3B8}"/>
          </ac:spMkLst>
        </pc:spChg>
        <pc:spChg chg="mod">
          <ac:chgData name="Ramani, Tara" userId="e275492f-7c83-4689-806f-50f62fc8323e" providerId="ADAL" clId="{E5D97BF1-451B-4A70-A10D-315A906E67FF}" dt="2021-04-19T13:23:57.789" v="23105" actId="20577"/>
          <ac:spMkLst>
            <pc:docMk/>
            <pc:sldMk cId="547188471" sldId="468"/>
            <ac:spMk id="3" creationId="{3F3E36C2-D878-444C-A000-115D55492DF2}"/>
          </ac:spMkLst>
        </pc:spChg>
        <pc:spChg chg="add mod">
          <ac:chgData name="Ramani, Tara" userId="e275492f-7c83-4689-806f-50f62fc8323e" providerId="ADAL" clId="{E5D97BF1-451B-4A70-A10D-315A906E67FF}" dt="2021-04-04T19:17:41.434" v="12190" actId="20577"/>
          <ac:spMkLst>
            <pc:docMk/>
            <pc:sldMk cId="547188471" sldId="468"/>
            <ac:spMk id="4" creationId="{A2B7CFA3-FD2B-490B-9E4E-2E433063BD4D}"/>
          </ac:spMkLst>
        </pc:spChg>
        <pc:spChg chg="mod">
          <ac:chgData name="Ramani, Tara" userId="e275492f-7c83-4689-806f-50f62fc8323e" providerId="ADAL" clId="{E5D97BF1-451B-4A70-A10D-315A906E67FF}" dt="2021-04-15T18:45:14.494" v="13594" actId="3626"/>
          <ac:spMkLst>
            <pc:docMk/>
            <pc:sldMk cId="547188471" sldId="468"/>
            <ac:spMk id="6" creationId="{D0045A71-B22A-4E18-A591-BE15BACDDF6A}"/>
          </ac:spMkLst>
        </pc:spChg>
      </pc:sldChg>
      <pc:sldChg chg="new del">
        <pc:chgData name="Ramani, Tara" userId="e275492f-7c83-4689-806f-50f62fc8323e" providerId="ADAL" clId="{E5D97BF1-451B-4A70-A10D-315A906E67FF}" dt="2021-04-04T19:02:45.225" v="10964" actId="680"/>
        <pc:sldMkLst>
          <pc:docMk/>
          <pc:sldMk cId="4245109040" sldId="468"/>
        </pc:sldMkLst>
      </pc:sldChg>
      <pc:sldChg chg="addSp modSp add mod modNotesTx">
        <pc:chgData name="Ramani, Tara" userId="e275492f-7c83-4689-806f-50f62fc8323e" providerId="ADAL" clId="{E5D97BF1-451B-4A70-A10D-315A906E67FF}" dt="2021-04-19T14:37:23.454" v="24624" actId="20577"/>
        <pc:sldMkLst>
          <pc:docMk/>
          <pc:sldMk cId="2575082234" sldId="469"/>
        </pc:sldMkLst>
        <pc:spChg chg="mod">
          <ac:chgData name="Ramani, Tara" userId="e275492f-7c83-4689-806f-50f62fc8323e" providerId="ADAL" clId="{E5D97BF1-451B-4A70-A10D-315A906E67FF}" dt="2021-04-04T19:03:23.024" v="11023" actId="20577"/>
          <ac:spMkLst>
            <pc:docMk/>
            <pc:sldMk cId="2575082234" sldId="469"/>
            <ac:spMk id="3" creationId="{3F3E36C2-D878-444C-A000-115D55492DF2}"/>
          </ac:spMkLst>
        </pc:spChg>
        <pc:spChg chg="add mod">
          <ac:chgData name="Ramani, Tara" userId="e275492f-7c83-4689-806f-50f62fc8323e" providerId="ADAL" clId="{E5D97BF1-451B-4A70-A10D-315A906E67FF}" dt="2021-04-19T14:37:23.454" v="24624" actId="20577"/>
          <ac:spMkLst>
            <pc:docMk/>
            <pc:sldMk cId="2575082234" sldId="469"/>
            <ac:spMk id="4" creationId="{FF9B5F3A-92CE-4C18-AA97-7992A502780A}"/>
          </ac:spMkLst>
        </pc:spChg>
        <pc:spChg chg="add mod">
          <ac:chgData name="Ramani, Tara" userId="e275492f-7c83-4689-806f-50f62fc8323e" providerId="ADAL" clId="{E5D97BF1-451B-4A70-A10D-315A906E67FF}" dt="2021-04-19T13:46:38.376" v="24543"/>
          <ac:spMkLst>
            <pc:docMk/>
            <pc:sldMk cId="2575082234" sldId="469"/>
            <ac:spMk id="5" creationId="{E4E762B8-911B-4AB8-912A-667907BDB5DF}"/>
          </ac:spMkLst>
        </pc:spChg>
        <pc:spChg chg="add mod">
          <ac:chgData name="Ramani, Tara" userId="e275492f-7c83-4689-806f-50f62fc8323e" providerId="ADAL" clId="{E5D97BF1-451B-4A70-A10D-315A906E67FF}" dt="2021-04-19T13:46:28.097" v="24542" actId="20577"/>
          <ac:spMkLst>
            <pc:docMk/>
            <pc:sldMk cId="2575082234" sldId="469"/>
            <ac:spMk id="7" creationId="{4BE72831-0142-4811-86E0-EDA83C5E85B0}"/>
          </ac:spMkLst>
        </pc:spChg>
        <pc:picChg chg="add mod">
          <ac:chgData name="Ramani, Tara" userId="e275492f-7c83-4689-806f-50f62fc8323e" providerId="ADAL" clId="{E5D97BF1-451B-4A70-A10D-315A906E67FF}" dt="2021-04-15T19:00:15.758" v="15380" actId="1076"/>
          <ac:picMkLst>
            <pc:docMk/>
            <pc:sldMk cId="2575082234" sldId="469"/>
            <ac:picMk id="6" creationId="{DD883BA0-F023-489E-BFCB-6B2E6F647AFE}"/>
          </ac:picMkLst>
        </pc:picChg>
      </pc:sldChg>
      <pc:sldChg chg="addSp modSp add del mod modNotesTx">
        <pc:chgData name="Ramani, Tara" userId="e275492f-7c83-4689-806f-50f62fc8323e" providerId="ADAL" clId="{E5D97BF1-451B-4A70-A10D-315A906E67FF}" dt="2021-04-15T19:01:58.743" v="15483" actId="47"/>
        <pc:sldMkLst>
          <pc:docMk/>
          <pc:sldMk cId="2496811874" sldId="470"/>
        </pc:sldMkLst>
        <pc:spChg chg="mod">
          <ac:chgData name="Ramani, Tara" userId="e275492f-7c83-4689-806f-50f62fc8323e" providerId="ADAL" clId="{E5D97BF1-451B-4A70-A10D-315A906E67FF}" dt="2021-04-05T18:16:27.365" v="13279" actId="20577"/>
          <ac:spMkLst>
            <pc:docMk/>
            <pc:sldMk cId="2496811874" sldId="470"/>
            <ac:spMk id="3" creationId="{3F3E36C2-D878-444C-A000-115D55492DF2}"/>
          </ac:spMkLst>
        </pc:spChg>
        <pc:picChg chg="add mod">
          <ac:chgData name="Ramani, Tara" userId="e275492f-7c83-4689-806f-50f62fc8323e" providerId="ADAL" clId="{E5D97BF1-451B-4A70-A10D-315A906E67FF}" dt="2021-04-05T18:16:40.929" v="13282" actId="962"/>
          <ac:picMkLst>
            <pc:docMk/>
            <pc:sldMk cId="2496811874" sldId="470"/>
            <ac:picMk id="5" creationId="{64DA63A7-8CB8-4C65-B181-F3E2246DC087}"/>
          </ac:picMkLst>
        </pc:picChg>
      </pc:sldChg>
      <pc:sldChg chg="addSp modSp add mod modNotesTx">
        <pc:chgData name="Ramani, Tara" userId="e275492f-7c83-4689-806f-50f62fc8323e" providerId="ADAL" clId="{E5D97BF1-451B-4A70-A10D-315A906E67FF}" dt="2021-04-19T12:53:57.101" v="20684" actId="20577"/>
        <pc:sldMkLst>
          <pc:docMk/>
          <pc:sldMk cId="3395349085" sldId="471"/>
        </pc:sldMkLst>
        <pc:spChg chg="mod">
          <ac:chgData name="Ramani, Tara" userId="e275492f-7c83-4689-806f-50f62fc8323e" providerId="ADAL" clId="{E5D97BF1-451B-4A70-A10D-315A906E67FF}" dt="2021-04-19T12:09:31.428" v="19282" actId="20577"/>
          <ac:spMkLst>
            <pc:docMk/>
            <pc:sldMk cId="3395349085" sldId="471"/>
            <ac:spMk id="3" creationId="{3F3E36C2-D878-444C-A000-115D55492DF2}"/>
          </ac:spMkLst>
        </pc:spChg>
        <pc:spChg chg="add mod">
          <ac:chgData name="Ramani, Tara" userId="e275492f-7c83-4689-806f-50f62fc8323e" providerId="ADAL" clId="{E5D97BF1-451B-4A70-A10D-315A906E67FF}" dt="2021-04-19T12:42:41.841" v="19933" actId="27636"/>
          <ac:spMkLst>
            <pc:docMk/>
            <pc:sldMk cId="3395349085" sldId="471"/>
            <ac:spMk id="4" creationId="{505D2553-F3CC-4076-B619-65BAC51BDC89}"/>
          </ac:spMkLst>
        </pc:spChg>
      </pc:sldChg>
      <pc:sldChg chg="addSp modSp add mod modNotesTx">
        <pc:chgData name="Ramani, Tara" userId="e275492f-7c83-4689-806f-50f62fc8323e" providerId="ADAL" clId="{E5D97BF1-451B-4A70-A10D-315A906E67FF}" dt="2021-04-15T18:50:33.766" v="14368" actId="20577"/>
        <pc:sldMkLst>
          <pc:docMk/>
          <pc:sldMk cId="2568641932" sldId="472"/>
        </pc:sldMkLst>
        <pc:spChg chg="mod">
          <ac:chgData name="Ramani, Tara" userId="e275492f-7c83-4689-806f-50f62fc8323e" providerId="ADAL" clId="{E5D97BF1-451B-4A70-A10D-315A906E67FF}" dt="2021-04-15T18:45:55.301" v="13595" actId="14100"/>
          <ac:spMkLst>
            <pc:docMk/>
            <pc:sldMk cId="2568641932" sldId="472"/>
            <ac:spMk id="2" creationId="{EC950E73-8740-47EE-BCBE-F8CE20A3A3B8}"/>
          </ac:spMkLst>
        </pc:spChg>
        <pc:spChg chg="mod">
          <ac:chgData name="Ramani, Tara" userId="e275492f-7c83-4689-806f-50f62fc8323e" providerId="ADAL" clId="{E5D97BF1-451B-4A70-A10D-315A906E67FF}" dt="2021-04-04T19:15:35.461" v="11972" actId="20577"/>
          <ac:spMkLst>
            <pc:docMk/>
            <pc:sldMk cId="2568641932" sldId="472"/>
            <ac:spMk id="3" creationId="{3F3E36C2-D878-444C-A000-115D55492DF2}"/>
          </ac:spMkLst>
        </pc:spChg>
        <pc:spChg chg="add mod">
          <ac:chgData name="Ramani, Tara" userId="e275492f-7c83-4689-806f-50f62fc8323e" providerId="ADAL" clId="{E5D97BF1-451B-4A70-A10D-315A906E67FF}" dt="2021-04-04T19:19:47.020" v="12232"/>
          <ac:spMkLst>
            <pc:docMk/>
            <pc:sldMk cId="2568641932" sldId="472"/>
            <ac:spMk id="5" creationId="{D9A22A63-5066-449D-9A9E-A8051CDD7378}"/>
          </ac:spMkLst>
        </pc:spChg>
        <pc:spChg chg="add mod">
          <ac:chgData name="Ramani, Tara" userId="e275492f-7c83-4689-806f-50f62fc8323e" providerId="ADAL" clId="{E5D97BF1-451B-4A70-A10D-315A906E67FF}" dt="2021-04-05T17:38:07.985" v="12350" actId="14100"/>
          <ac:spMkLst>
            <pc:docMk/>
            <pc:sldMk cId="2568641932" sldId="472"/>
            <ac:spMk id="6" creationId="{71E83872-5C0A-43A0-B6E6-57C76ECB90CE}"/>
          </ac:spMkLst>
        </pc:spChg>
        <pc:spChg chg="add mod">
          <ac:chgData name="Ramani, Tara" userId="e275492f-7c83-4689-806f-50f62fc8323e" providerId="ADAL" clId="{E5D97BF1-451B-4A70-A10D-315A906E67FF}" dt="2021-04-05T17:38:36.832" v="12390" actId="404"/>
          <ac:spMkLst>
            <pc:docMk/>
            <pc:sldMk cId="2568641932" sldId="472"/>
            <ac:spMk id="9" creationId="{087A59B6-8F42-410E-B912-570861D9F6E7}"/>
          </ac:spMkLst>
        </pc:spChg>
        <pc:spChg chg="add mod">
          <ac:chgData name="Ramani, Tara" userId="e275492f-7c83-4689-806f-50f62fc8323e" providerId="ADAL" clId="{E5D97BF1-451B-4A70-A10D-315A906E67FF}" dt="2021-04-15T18:42:57.908" v="13589" actId="1076"/>
          <ac:spMkLst>
            <pc:docMk/>
            <pc:sldMk cId="2568641932" sldId="472"/>
            <ac:spMk id="10" creationId="{2FA8E086-A0F3-4F7D-939F-60A78575221C}"/>
          </ac:spMkLst>
        </pc:spChg>
        <pc:spChg chg="add mod">
          <ac:chgData name="Ramani, Tara" userId="e275492f-7c83-4689-806f-50f62fc8323e" providerId="ADAL" clId="{E5D97BF1-451B-4A70-A10D-315A906E67FF}" dt="2021-04-15T18:47:14.588" v="13602" actId="404"/>
          <ac:spMkLst>
            <pc:docMk/>
            <pc:sldMk cId="2568641932" sldId="472"/>
            <ac:spMk id="11" creationId="{E4F75DD7-A071-42BD-A0C2-E03107AE592A}"/>
          </ac:spMkLst>
        </pc:spChg>
        <pc:graphicFrameChg chg="add mod modGraphic">
          <ac:chgData name="Ramani, Tara" userId="e275492f-7c83-4689-806f-50f62fc8323e" providerId="ADAL" clId="{E5D97BF1-451B-4A70-A10D-315A906E67FF}" dt="2021-04-04T19:21:24.076" v="12338" actId="1076"/>
          <ac:graphicFrameMkLst>
            <pc:docMk/>
            <pc:sldMk cId="2568641932" sldId="472"/>
            <ac:graphicFrameMk id="4" creationId="{089276FB-5EF1-425A-AD22-D064B6E09ED9}"/>
          </ac:graphicFrameMkLst>
        </pc:graphicFrameChg>
        <pc:picChg chg="add mod">
          <ac:chgData name="Ramani, Tara" userId="e275492f-7c83-4689-806f-50f62fc8323e" providerId="ADAL" clId="{E5D97BF1-451B-4A70-A10D-315A906E67FF}" dt="2021-04-05T17:37:58.719" v="12348" actId="1076"/>
          <ac:picMkLst>
            <pc:docMk/>
            <pc:sldMk cId="2568641932" sldId="472"/>
            <ac:picMk id="8" creationId="{84180AD2-30C9-458C-AA94-982C6529BE77}"/>
          </ac:picMkLst>
        </pc:picChg>
      </pc:sldChg>
      <pc:sldChg chg="add del">
        <pc:chgData name="Ramani, Tara" userId="e275492f-7c83-4689-806f-50f62fc8323e" providerId="ADAL" clId="{E5D97BF1-451B-4A70-A10D-315A906E67FF}" dt="2021-04-04T19:06:55.636" v="11097"/>
        <pc:sldMkLst>
          <pc:docMk/>
          <pc:sldMk cId="592052161" sldId="473"/>
        </pc:sldMkLst>
      </pc:sldChg>
      <pc:sldChg chg="addSp delSp modSp add mod modNotesTx">
        <pc:chgData name="Ramani, Tara" userId="e275492f-7c83-4689-806f-50f62fc8323e" providerId="ADAL" clId="{E5D97BF1-451B-4A70-A10D-315A906E67FF}" dt="2021-04-19T10:33:47.703" v="17707" actId="20577"/>
        <pc:sldMkLst>
          <pc:docMk/>
          <pc:sldMk cId="2760204690" sldId="473"/>
        </pc:sldMkLst>
        <pc:spChg chg="add mod">
          <ac:chgData name="Ramani, Tara" userId="e275492f-7c83-4689-806f-50f62fc8323e" providerId="ADAL" clId="{E5D97BF1-451B-4A70-A10D-315A906E67FF}" dt="2021-04-15T19:04:22.364" v="15551" actId="1076"/>
          <ac:spMkLst>
            <pc:docMk/>
            <pc:sldMk cId="2760204690" sldId="473"/>
            <ac:spMk id="2" creationId="{E79A9C5A-A550-452C-9EC5-C05DD7DB1AFD}"/>
          </ac:spMkLst>
        </pc:spChg>
        <pc:spChg chg="del">
          <ac:chgData name="Ramani, Tara" userId="e275492f-7c83-4689-806f-50f62fc8323e" providerId="ADAL" clId="{E5D97BF1-451B-4A70-A10D-315A906E67FF}" dt="2021-04-05T18:03:34.554" v="12966" actId="478"/>
          <ac:spMkLst>
            <pc:docMk/>
            <pc:sldMk cId="2760204690" sldId="473"/>
            <ac:spMk id="2" creationId="{EC950E73-8740-47EE-BCBE-F8CE20A3A3B8}"/>
          </ac:spMkLst>
        </pc:spChg>
        <pc:spChg chg="mod">
          <ac:chgData name="Ramani, Tara" userId="e275492f-7c83-4689-806f-50f62fc8323e" providerId="ADAL" clId="{E5D97BF1-451B-4A70-A10D-315A906E67FF}" dt="2021-04-15T19:03:47.630" v="15546" actId="20577"/>
          <ac:spMkLst>
            <pc:docMk/>
            <pc:sldMk cId="2760204690" sldId="473"/>
            <ac:spMk id="3" creationId="{3F3E36C2-D878-444C-A000-115D55492DF2}"/>
          </ac:spMkLst>
        </pc:spChg>
        <pc:spChg chg="del">
          <ac:chgData name="Ramani, Tara" userId="e275492f-7c83-4689-806f-50f62fc8323e" providerId="ADAL" clId="{E5D97BF1-451B-4A70-A10D-315A906E67FF}" dt="2021-04-05T18:00:13.198" v="12960" actId="478"/>
          <ac:spMkLst>
            <pc:docMk/>
            <pc:sldMk cId="2760204690" sldId="473"/>
            <ac:spMk id="4" creationId="{FF9B5F3A-92CE-4C18-AA97-7992A502780A}"/>
          </ac:spMkLst>
        </pc:spChg>
        <pc:spChg chg="add del mod">
          <ac:chgData name="Ramani, Tara" userId="e275492f-7c83-4689-806f-50f62fc8323e" providerId="ADAL" clId="{E5D97BF1-451B-4A70-A10D-315A906E67FF}" dt="2021-04-05T18:03:38.697" v="12967" actId="478"/>
          <ac:spMkLst>
            <pc:docMk/>
            <pc:sldMk cId="2760204690" sldId="473"/>
            <ac:spMk id="6" creationId="{A77360A2-899C-4CF7-9EC1-2A07FF161917}"/>
          </ac:spMkLst>
        </pc:spChg>
        <pc:spChg chg="add mod">
          <ac:chgData name="Ramani, Tara" userId="e275492f-7c83-4689-806f-50f62fc8323e" providerId="ADAL" clId="{E5D97BF1-451B-4A70-A10D-315A906E67FF}" dt="2021-04-15T19:05:38.253" v="15575" actId="20577"/>
          <ac:spMkLst>
            <pc:docMk/>
            <pc:sldMk cId="2760204690" sldId="473"/>
            <ac:spMk id="9" creationId="{B253B19C-CAA3-422E-8A4B-6A07A7E6C9C1}"/>
          </ac:spMkLst>
        </pc:spChg>
        <pc:picChg chg="add mod ord">
          <ac:chgData name="Ramani, Tara" userId="e275492f-7c83-4689-806f-50f62fc8323e" providerId="ADAL" clId="{E5D97BF1-451B-4A70-A10D-315A906E67FF}" dt="2021-04-15T19:02:56.672" v="15503" actId="1076"/>
          <ac:picMkLst>
            <pc:docMk/>
            <pc:sldMk cId="2760204690" sldId="473"/>
            <ac:picMk id="8" creationId="{35FC597D-5899-4B3B-B14E-45A17A014E5A}"/>
          </ac:picMkLst>
        </pc:picChg>
        <pc:picChg chg="add mod ord">
          <ac:chgData name="Ramani, Tara" userId="e275492f-7c83-4689-806f-50f62fc8323e" providerId="ADAL" clId="{E5D97BF1-451B-4A70-A10D-315A906E67FF}" dt="2021-04-15T19:03:00.767" v="15505" actId="1076"/>
          <ac:picMkLst>
            <pc:docMk/>
            <pc:sldMk cId="2760204690" sldId="473"/>
            <ac:picMk id="10" creationId="{69D5E8AC-1DAB-41D5-B013-7EFEADCF698E}"/>
          </ac:picMkLst>
        </pc:picChg>
        <pc:picChg chg="add mod">
          <ac:chgData name="Ramani, Tara" userId="e275492f-7c83-4689-806f-50f62fc8323e" providerId="ADAL" clId="{E5D97BF1-451B-4A70-A10D-315A906E67FF}" dt="2021-04-15T19:04:49.658" v="15558" actId="1076"/>
          <ac:picMkLst>
            <pc:docMk/>
            <pc:sldMk cId="2760204690" sldId="473"/>
            <ac:picMk id="2050" creationId="{3EFDC67B-D621-4394-9C4B-5DF1F26BEBC4}"/>
          </ac:picMkLst>
        </pc:picChg>
        <pc:picChg chg="add mod">
          <ac:chgData name="Ramani, Tara" userId="e275492f-7c83-4689-806f-50f62fc8323e" providerId="ADAL" clId="{E5D97BF1-451B-4A70-A10D-315A906E67FF}" dt="2021-04-15T19:04:53.696" v="15560" actId="14100"/>
          <ac:picMkLst>
            <pc:docMk/>
            <pc:sldMk cId="2760204690" sldId="473"/>
            <ac:picMk id="2051" creationId="{A3142549-96A2-45DC-926D-9686968A2AE0}"/>
          </ac:picMkLst>
        </pc:picChg>
      </pc:sldChg>
      <pc:sldChg chg="new del">
        <pc:chgData name="Ramani, Tara" userId="e275492f-7c83-4689-806f-50f62fc8323e" providerId="ADAL" clId="{E5D97BF1-451B-4A70-A10D-315A906E67FF}" dt="2021-04-05T18:00:02.979" v="12958" actId="680"/>
        <pc:sldMkLst>
          <pc:docMk/>
          <pc:sldMk cId="3393336134" sldId="473"/>
        </pc:sldMkLst>
      </pc:sldChg>
      <pc:sldChg chg="new del">
        <pc:chgData name="Ramani, Tara" userId="e275492f-7c83-4689-806f-50f62fc8323e" providerId="ADAL" clId="{E5D97BF1-451B-4A70-A10D-315A906E67FF}" dt="2021-04-05T17:55:32.010" v="12639" actId="680"/>
        <pc:sldMkLst>
          <pc:docMk/>
          <pc:sldMk cId="4237042607" sldId="473"/>
        </pc:sldMkLst>
      </pc:sldChg>
      <pc:sldChg chg="new del">
        <pc:chgData name="Ramani, Tara" userId="e275492f-7c83-4689-806f-50f62fc8323e" providerId="ADAL" clId="{E5D97BF1-451B-4A70-A10D-315A906E67FF}" dt="2021-04-05T18:09:24.884" v="12985" actId="680"/>
        <pc:sldMkLst>
          <pc:docMk/>
          <pc:sldMk cId="331728074" sldId="474"/>
        </pc:sldMkLst>
      </pc:sldChg>
      <pc:sldChg chg="new del">
        <pc:chgData name="Ramani, Tara" userId="e275492f-7c83-4689-806f-50f62fc8323e" providerId="ADAL" clId="{E5D97BF1-451B-4A70-A10D-315A906E67FF}" dt="2021-04-05T18:17:40.556" v="13346" actId="680"/>
        <pc:sldMkLst>
          <pc:docMk/>
          <pc:sldMk cId="2136689718" sldId="474"/>
        </pc:sldMkLst>
      </pc:sldChg>
      <pc:sldChg chg="addSp delSp modSp add mod modNotesTx">
        <pc:chgData name="Ramani, Tara" userId="e275492f-7c83-4689-806f-50f62fc8323e" providerId="ADAL" clId="{E5D97BF1-451B-4A70-A10D-315A906E67FF}" dt="2021-04-19T10:47:15.258" v="19272" actId="20577"/>
        <pc:sldMkLst>
          <pc:docMk/>
          <pc:sldMk cId="2726646095" sldId="474"/>
        </pc:sldMkLst>
        <pc:spChg chg="mod">
          <ac:chgData name="Ramani, Tara" userId="e275492f-7c83-4689-806f-50f62fc8323e" providerId="ADAL" clId="{E5D97BF1-451B-4A70-A10D-315A906E67FF}" dt="2021-04-05T18:27:32.847" v="13387" actId="14100"/>
          <ac:spMkLst>
            <pc:docMk/>
            <pc:sldMk cId="2726646095" sldId="474"/>
            <ac:spMk id="2" creationId="{EC950E73-8740-47EE-BCBE-F8CE20A3A3B8}"/>
          </ac:spMkLst>
        </pc:spChg>
        <pc:spChg chg="mod">
          <ac:chgData name="Ramani, Tara" userId="e275492f-7c83-4689-806f-50f62fc8323e" providerId="ADAL" clId="{E5D97BF1-451B-4A70-A10D-315A906E67FF}" dt="2021-04-05T18:17:54.029" v="13379" actId="20577"/>
          <ac:spMkLst>
            <pc:docMk/>
            <pc:sldMk cId="2726646095" sldId="474"/>
            <ac:spMk id="3" creationId="{3F3E36C2-D878-444C-A000-115D55492DF2}"/>
          </ac:spMkLst>
        </pc:spChg>
        <pc:spChg chg="add mod">
          <ac:chgData name="Ramani, Tara" userId="e275492f-7c83-4689-806f-50f62fc8323e" providerId="ADAL" clId="{E5D97BF1-451B-4A70-A10D-315A906E67FF}" dt="2021-04-19T10:38:17.924" v="18123" actId="14100"/>
          <ac:spMkLst>
            <pc:docMk/>
            <pc:sldMk cId="2726646095" sldId="474"/>
            <ac:spMk id="7" creationId="{6CE30E17-4241-496A-8B25-974A2AA040D5}"/>
          </ac:spMkLst>
        </pc:spChg>
        <pc:spChg chg="add mod">
          <ac:chgData name="Ramani, Tara" userId="e275492f-7c83-4689-806f-50f62fc8323e" providerId="ADAL" clId="{E5D97BF1-451B-4A70-A10D-315A906E67FF}" dt="2021-04-19T10:40:23.901" v="18133" actId="1076"/>
          <ac:spMkLst>
            <pc:docMk/>
            <pc:sldMk cId="2726646095" sldId="474"/>
            <ac:spMk id="8" creationId="{ADDDD7CC-4E92-4BFB-BBD4-781C44846FFA}"/>
          </ac:spMkLst>
        </pc:spChg>
        <pc:picChg chg="del">
          <ac:chgData name="Ramani, Tara" userId="e275492f-7c83-4689-806f-50f62fc8323e" providerId="ADAL" clId="{E5D97BF1-451B-4A70-A10D-315A906E67FF}" dt="2021-04-05T18:17:56.236" v="13380" actId="478"/>
          <ac:picMkLst>
            <pc:docMk/>
            <pc:sldMk cId="2726646095" sldId="474"/>
            <ac:picMk id="5" creationId="{64DA63A7-8CB8-4C65-B181-F3E2246DC087}"/>
          </ac:picMkLst>
        </pc:picChg>
        <pc:picChg chg="add del mod">
          <ac:chgData name="Ramani, Tara" userId="e275492f-7c83-4689-806f-50f62fc8323e" providerId="ADAL" clId="{E5D97BF1-451B-4A70-A10D-315A906E67FF}" dt="2021-04-19T10:34:52.032" v="17713" actId="478"/>
          <ac:picMkLst>
            <pc:docMk/>
            <pc:sldMk cId="2726646095" sldId="474"/>
            <ac:picMk id="6" creationId="{E12219F2-AED8-403B-BE05-839F535F7084}"/>
          </ac:picMkLst>
        </pc:picChg>
        <pc:picChg chg="add mod">
          <ac:chgData name="Ramani, Tara" userId="e275492f-7c83-4689-806f-50f62fc8323e" providerId="ADAL" clId="{E5D97BF1-451B-4A70-A10D-315A906E67FF}" dt="2021-04-19T10:38:24.866" v="18126" actId="1076"/>
          <ac:picMkLst>
            <pc:docMk/>
            <pc:sldMk cId="2726646095" sldId="474"/>
            <ac:picMk id="9" creationId="{92A35D93-5386-412F-8B6A-AC19C9F6F36D}"/>
          </ac:picMkLst>
        </pc:picChg>
      </pc:sldChg>
      <pc:sldChg chg="modSp add mod">
        <pc:chgData name="Ramani, Tara" userId="e275492f-7c83-4689-806f-50f62fc8323e" providerId="ADAL" clId="{E5D97BF1-451B-4A70-A10D-315A906E67FF}" dt="2021-04-19T14:39:35.381" v="24639" actId="27636"/>
        <pc:sldMkLst>
          <pc:docMk/>
          <pc:sldMk cId="202163803" sldId="475"/>
        </pc:sldMkLst>
        <pc:spChg chg="mod">
          <ac:chgData name="Ramani, Tara" userId="e275492f-7c83-4689-806f-50f62fc8323e" providerId="ADAL" clId="{E5D97BF1-451B-4A70-A10D-315A906E67FF}" dt="2021-04-19T14:39:35.381" v="24639" actId="27636"/>
          <ac:spMkLst>
            <pc:docMk/>
            <pc:sldMk cId="202163803" sldId="475"/>
            <ac:spMk id="2" creationId="{EC950E73-8740-47EE-BCBE-F8CE20A3A3B8}"/>
          </ac:spMkLst>
        </pc:spChg>
      </pc:sldChg>
      <pc:sldMasterChg chg="delSldLayout">
        <pc:chgData name="Ramani, Tara" userId="e275492f-7c83-4689-806f-50f62fc8323e" providerId="ADAL" clId="{E5D97BF1-451B-4A70-A10D-315A906E67FF}" dt="2021-04-19T10:47:46.710" v="19281" actId="47"/>
        <pc:sldMasterMkLst>
          <pc:docMk/>
          <pc:sldMasterMk cId="3139607942" sldId="2147483648"/>
        </pc:sldMasterMkLst>
        <pc:sldLayoutChg chg="del">
          <pc:chgData name="Ramani, Tara" userId="e275492f-7c83-4689-806f-50f62fc8323e" providerId="ADAL" clId="{E5D97BF1-451B-4A70-A10D-315A906E67FF}" dt="2021-04-19T10:47:46.710" v="19281" actId="47"/>
          <pc:sldLayoutMkLst>
            <pc:docMk/>
            <pc:sldMasterMk cId="3139607942" sldId="2147483648"/>
            <pc:sldLayoutMk cId="2569401133"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5B4C4-FC13-496E-8999-42286022FDB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3160F5-4182-4AA9-AD12-D848136B2C32}">
      <dgm:prSet phldrT="[Text]"/>
      <dgm:spPr/>
      <dgm:t>
        <a:bodyPr/>
        <a:lstStyle/>
        <a:p>
          <a:r>
            <a:rPr lang="en-US" dirty="0"/>
            <a:t>Benefits</a:t>
          </a:r>
        </a:p>
      </dgm:t>
    </dgm:pt>
    <dgm:pt modelId="{BF46A5F2-FA89-4584-9C16-A6D23D12DFF5}" type="parTrans" cxnId="{B5DF1E93-4260-4B19-B34F-860A9B59F06F}">
      <dgm:prSet/>
      <dgm:spPr/>
      <dgm:t>
        <a:bodyPr/>
        <a:lstStyle/>
        <a:p>
          <a:endParaRPr lang="en-US"/>
        </a:p>
      </dgm:t>
    </dgm:pt>
    <dgm:pt modelId="{AE3F450F-C656-451C-A84B-5B80E6BF6474}" type="sibTrans" cxnId="{B5DF1E93-4260-4B19-B34F-860A9B59F06F}">
      <dgm:prSet/>
      <dgm:spPr/>
      <dgm:t>
        <a:bodyPr/>
        <a:lstStyle/>
        <a:p>
          <a:endParaRPr lang="en-US"/>
        </a:p>
      </dgm:t>
    </dgm:pt>
    <dgm:pt modelId="{6EB59FDA-7910-4DB3-9A4B-06A6412B74BC}">
      <dgm:prSet phldrT="[Text]"/>
      <dgm:spPr/>
      <dgm:t>
        <a:bodyPr/>
        <a:lstStyle/>
        <a:p>
          <a:r>
            <a:rPr lang="en-US" dirty="0"/>
            <a:t> </a:t>
          </a:r>
          <a:r>
            <a:rPr lang="en-US" b="0" i="0" dirty="0"/>
            <a:t>Initial right-of-way acquisition</a:t>
          </a:r>
          <a:endParaRPr lang="en-US" dirty="0"/>
        </a:p>
      </dgm:t>
    </dgm:pt>
    <dgm:pt modelId="{75B94A7D-749A-4E29-8E16-25BD1B24566A}" type="parTrans" cxnId="{2DFFAC51-2E6F-4A6D-9BB4-189A94235B0D}">
      <dgm:prSet/>
      <dgm:spPr/>
      <dgm:t>
        <a:bodyPr/>
        <a:lstStyle/>
        <a:p>
          <a:endParaRPr lang="en-US"/>
        </a:p>
      </dgm:t>
    </dgm:pt>
    <dgm:pt modelId="{6B5B7B8E-2A74-414B-BE6A-7AAA40BED612}" type="sibTrans" cxnId="{2DFFAC51-2E6F-4A6D-9BB4-189A94235B0D}">
      <dgm:prSet/>
      <dgm:spPr/>
      <dgm:t>
        <a:bodyPr/>
        <a:lstStyle/>
        <a:p>
          <a:endParaRPr lang="en-US"/>
        </a:p>
      </dgm:t>
    </dgm:pt>
    <dgm:pt modelId="{9CDE344A-4E4B-432E-AD7A-85CDF664DCA4}">
      <dgm:prSet phldrT="[Text]"/>
      <dgm:spPr/>
      <dgm:t>
        <a:bodyPr/>
        <a:lstStyle/>
        <a:p>
          <a:r>
            <a:rPr lang="en-US" dirty="0"/>
            <a:t>Costs</a:t>
          </a:r>
        </a:p>
      </dgm:t>
    </dgm:pt>
    <dgm:pt modelId="{6112212B-4E30-44D9-B5D3-EE6C22D8F17C}" type="parTrans" cxnId="{F0B0892E-35B8-4A78-9510-D14E46696756}">
      <dgm:prSet/>
      <dgm:spPr/>
      <dgm:t>
        <a:bodyPr/>
        <a:lstStyle/>
        <a:p>
          <a:endParaRPr lang="en-US"/>
        </a:p>
      </dgm:t>
    </dgm:pt>
    <dgm:pt modelId="{0E6668C3-FEB3-4E13-A419-F592E20C5283}" type="sibTrans" cxnId="{F0B0892E-35B8-4A78-9510-D14E46696756}">
      <dgm:prSet/>
      <dgm:spPr/>
      <dgm:t>
        <a:bodyPr/>
        <a:lstStyle/>
        <a:p>
          <a:endParaRPr lang="en-US"/>
        </a:p>
      </dgm:t>
    </dgm:pt>
    <dgm:pt modelId="{55DCB57A-D793-4B9F-9820-1CCF9C5AF816}">
      <dgm:prSet phldrT="[Text]"/>
      <dgm:spPr/>
      <dgm:t>
        <a:bodyPr/>
        <a:lstStyle/>
        <a:p>
          <a:pPr>
            <a:buFont typeface="Arial" panose="020B0604020202020204" pitchFamily="34" charset="0"/>
            <a:buChar char="•"/>
          </a:pPr>
          <a:r>
            <a:rPr lang="en-US" b="0" i="0" dirty="0"/>
            <a:t>Changes in user travel times</a:t>
          </a:r>
          <a:endParaRPr lang="en-US" dirty="0"/>
        </a:p>
      </dgm:t>
    </dgm:pt>
    <dgm:pt modelId="{888D5F05-AE2E-4FFB-9F8E-3A93F1D163C1}" type="parTrans" cxnId="{8EBF5BBA-91D4-48D2-911E-1E65905B7402}">
      <dgm:prSet/>
      <dgm:spPr/>
      <dgm:t>
        <a:bodyPr/>
        <a:lstStyle/>
        <a:p>
          <a:endParaRPr lang="en-US"/>
        </a:p>
      </dgm:t>
    </dgm:pt>
    <dgm:pt modelId="{AFFD69A8-8EA9-4577-8334-70CCB6F667CB}" type="sibTrans" cxnId="{8EBF5BBA-91D4-48D2-911E-1E65905B7402}">
      <dgm:prSet/>
      <dgm:spPr/>
      <dgm:t>
        <a:bodyPr/>
        <a:lstStyle/>
        <a:p>
          <a:endParaRPr lang="en-US"/>
        </a:p>
      </dgm:t>
    </dgm:pt>
    <dgm:pt modelId="{C285332C-DE7A-4C68-8842-C1D5205A0372}">
      <dgm:prSet/>
      <dgm:spPr/>
      <dgm:t>
        <a:bodyPr/>
        <a:lstStyle/>
        <a:p>
          <a:pPr>
            <a:buFont typeface="Arial" panose="020B0604020202020204" pitchFamily="34" charset="0"/>
            <a:buChar char="•"/>
          </a:pPr>
          <a:r>
            <a:rPr lang="en-US" b="0" i="0"/>
            <a:t>Changes in vehicle operating costs (fuel, oil, tires, maintenance, depreciation)</a:t>
          </a:r>
        </a:p>
      </dgm:t>
    </dgm:pt>
    <dgm:pt modelId="{2AA68707-9612-4FC6-A7EE-F9CC8349C3D1}" type="parTrans" cxnId="{68E68B87-3C2F-41FE-8DD8-375763B33D41}">
      <dgm:prSet/>
      <dgm:spPr/>
      <dgm:t>
        <a:bodyPr/>
        <a:lstStyle/>
        <a:p>
          <a:endParaRPr lang="en-US"/>
        </a:p>
      </dgm:t>
    </dgm:pt>
    <dgm:pt modelId="{272915D8-3A51-431A-9C2D-E9953CE0F298}" type="sibTrans" cxnId="{68E68B87-3C2F-41FE-8DD8-375763B33D41}">
      <dgm:prSet/>
      <dgm:spPr/>
      <dgm:t>
        <a:bodyPr/>
        <a:lstStyle/>
        <a:p>
          <a:endParaRPr lang="en-US"/>
        </a:p>
      </dgm:t>
    </dgm:pt>
    <dgm:pt modelId="{B4E13D7E-5332-456E-AB30-63366620F994}">
      <dgm:prSet/>
      <dgm:spPr/>
      <dgm:t>
        <a:bodyPr/>
        <a:lstStyle/>
        <a:p>
          <a:pPr>
            <a:buFont typeface="Arial" panose="020B0604020202020204" pitchFamily="34" charset="0"/>
            <a:buChar char="•"/>
          </a:pPr>
          <a:r>
            <a:rPr lang="en-US" b="0" i="0"/>
            <a:t>Changes in collisions</a:t>
          </a:r>
        </a:p>
      </dgm:t>
    </dgm:pt>
    <dgm:pt modelId="{CD4868BF-3DD4-4DDC-AB61-4BB701E235B7}" type="parTrans" cxnId="{068E1B54-C991-4021-88E2-4945ADB81B16}">
      <dgm:prSet/>
      <dgm:spPr/>
      <dgm:t>
        <a:bodyPr/>
        <a:lstStyle/>
        <a:p>
          <a:endParaRPr lang="en-US"/>
        </a:p>
      </dgm:t>
    </dgm:pt>
    <dgm:pt modelId="{ED32AA59-885B-4601-8D83-7491603C2ED7}" type="sibTrans" cxnId="{068E1B54-C991-4021-88E2-4945ADB81B16}">
      <dgm:prSet/>
      <dgm:spPr/>
      <dgm:t>
        <a:bodyPr/>
        <a:lstStyle/>
        <a:p>
          <a:endParaRPr lang="en-US"/>
        </a:p>
      </dgm:t>
    </dgm:pt>
    <dgm:pt modelId="{AC015D04-90D6-4E4E-8AE2-505753FD51B5}">
      <dgm:prSet/>
      <dgm:spPr/>
      <dgm:t>
        <a:bodyPr/>
        <a:lstStyle/>
        <a:p>
          <a:pPr>
            <a:buFont typeface="Arial" panose="020B0604020202020204" pitchFamily="34" charset="0"/>
            <a:buChar char="•"/>
          </a:pPr>
          <a:r>
            <a:rPr lang="en-US" b="0" i="0" dirty="0"/>
            <a:t>Changes in emissions (combined costs of CO, NO</a:t>
          </a:r>
          <a:r>
            <a:rPr lang="en-US" b="0" i="0" baseline="-25000" dirty="0"/>
            <a:t>X</a:t>
          </a:r>
          <a:r>
            <a:rPr lang="en-US" b="0" i="0" dirty="0"/>
            <a:t>, PM</a:t>
          </a:r>
          <a:r>
            <a:rPr lang="en-US" b="0" i="0" baseline="-25000" dirty="0"/>
            <a:t>10</a:t>
          </a:r>
          <a:r>
            <a:rPr lang="en-US" b="0" i="0" dirty="0"/>
            <a:t>, VOC, SO</a:t>
          </a:r>
          <a:r>
            <a:rPr lang="en-US" b="0" i="0" baseline="-25000" dirty="0"/>
            <a:t>X</a:t>
          </a:r>
          <a:r>
            <a:rPr lang="en-US" b="0" i="0" dirty="0"/>
            <a:t>, and road dust)</a:t>
          </a:r>
        </a:p>
      </dgm:t>
    </dgm:pt>
    <dgm:pt modelId="{E0FC776D-C910-40FB-B4FF-3E46A6557C98}" type="parTrans" cxnId="{E0B6B060-1E87-442B-9E6D-EF07E7E9A898}">
      <dgm:prSet/>
      <dgm:spPr/>
      <dgm:t>
        <a:bodyPr/>
        <a:lstStyle/>
        <a:p>
          <a:endParaRPr lang="en-US"/>
        </a:p>
      </dgm:t>
    </dgm:pt>
    <dgm:pt modelId="{EC2C7840-FFCF-4AEF-B182-791035939506}" type="sibTrans" cxnId="{E0B6B060-1E87-442B-9E6D-EF07E7E9A898}">
      <dgm:prSet/>
      <dgm:spPr/>
      <dgm:t>
        <a:bodyPr/>
        <a:lstStyle/>
        <a:p>
          <a:endParaRPr lang="en-US"/>
        </a:p>
      </dgm:t>
    </dgm:pt>
    <dgm:pt modelId="{DD8032B8-0C8F-4A12-B9D7-8BD9A39250DB}">
      <dgm:prSet/>
      <dgm:spPr/>
      <dgm:t>
        <a:bodyPr/>
        <a:lstStyle/>
        <a:p>
          <a:pPr>
            <a:buFont typeface="Arial" panose="020B0604020202020204" pitchFamily="34" charset="0"/>
            <a:buChar char="•"/>
          </a:pPr>
          <a:r>
            <a:rPr lang="en-US" b="0" i="0"/>
            <a:t>Changes in agency costs for highway maintenance and operations</a:t>
          </a:r>
        </a:p>
      </dgm:t>
    </dgm:pt>
    <dgm:pt modelId="{C0B31A83-C853-4BB5-8158-7CDECBD080C7}" type="parTrans" cxnId="{4A715C45-306B-4961-A8DB-4CF8429E1CAD}">
      <dgm:prSet/>
      <dgm:spPr/>
      <dgm:t>
        <a:bodyPr/>
        <a:lstStyle/>
        <a:p>
          <a:endParaRPr lang="en-US"/>
        </a:p>
      </dgm:t>
    </dgm:pt>
    <dgm:pt modelId="{D7D44FC9-71ED-4F0E-A7FE-B72607D9014C}" type="sibTrans" cxnId="{4A715C45-306B-4961-A8DB-4CF8429E1CAD}">
      <dgm:prSet/>
      <dgm:spPr/>
      <dgm:t>
        <a:bodyPr/>
        <a:lstStyle/>
        <a:p>
          <a:endParaRPr lang="en-US"/>
        </a:p>
      </dgm:t>
    </dgm:pt>
    <dgm:pt modelId="{4E807B12-10D4-499F-BDC0-B8D0679BBDC3}">
      <dgm:prSet/>
      <dgm:spPr/>
      <dgm:t>
        <a:bodyPr/>
        <a:lstStyle/>
        <a:p>
          <a:pPr>
            <a:buFont typeface="Arial" panose="020B0604020202020204" pitchFamily="34" charset="0"/>
            <a:buChar char="•"/>
          </a:pPr>
          <a:r>
            <a:rPr lang="en-US" b="0" i="0"/>
            <a:t>Changes in highway residual values</a:t>
          </a:r>
        </a:p>
      </dgm:t>
    </dgm:pt>
    <dgm:pt modelId="{B0413189-051E-4BF8-B916-C14D8EF22B84}" type="parTrans" cxnId="{702DFD8E-9FEF-4722-8E9C-54925D09E0C0}">
      <dgm:prSet/>
      <dgm:spPr/>
      <dgm:t>
        <a:bodyPr/>
        <a:lstStyle/>
        <a:p>
          <a:endParaRPr lang="en-US"/>
        </a:p>
      </dgm:t>
    </dgm:pt>
    <dgm:pt modelId="{B05177CC-F6D8-4BB8-9D98-1647F741180E}" type="sibTrans" cxnId="{702DFD8E-9FEF-4722-8E9C-54925D09E0C0}">
      <dgm:prSet/>
      <dgm:spPr/>
      <dgm:t>
        <a:bodyPr/>
        <a:lstStyle/>
        <a:p>
          <a:endParaRPr lang="en-US"/>
        </a:p>
      </dgm:t>
    </dgm:pt>
    <dgm:pt modelId="{0D6E9305-6CBF-493C-85C8-BF4D46C4AD5C}">
      <dgm:prSet/>
      <dgm:spPr/>
      <dgm:t>
        <a:bodyPr/>
        <a:lstStyle/>
        <a:p>
          <a:pPr>
            <a:buFont typeface="Arial" panose="020B0604020202020204" pitchFamily="34" charset="0"/>
            <a:buChar char="•"/>
          </a:pPr>
          <a:r>
            <a:rPr lang="en-US" b="0" i="0" dirty="0"/>
            <a:t>Construction costs</a:t>
          </a:r>
        </a:p>
      </dgm:t>
    </dgm:pt>
    <dgm:pt modelId="{F738608E-5059-4039-9D14-516F743E29AB}" type="parTrans" cxnId="{BF975FC0-3C8E-4F9E-A363-56B9D08E0599}">
      <dgm:prSet/>
      <dgm:spPr/>
      <dgm:t>
        <a:bodyPr/>
        <a:lstStyle/>
        <a:p>
          <a:endParaRPr lang="en-US"/>
        </a:p>
      </dgm:t>
    </dgm:pt>
    <dgm:pt modelId="{BF584BF6-DA9F-4A3D-8530-67A26D531AF6}" type="sibTrans" cxnId="{BF975FC0-3C8E-4F9E-A363-56B9D08E0599}">
      <dgm:prSet/>
      <dgm:spPr/>
      <dgm:t>
        <a:bodyPr/>
        <a:lstStyle/>
        <a:p>
          <a:endParaRPr lang="en-US"/>
        </a:p>
      </dgm:t>
    </dgm:pt>
    <dgm:pt modelId="{B653BE55-93FD-4C69-A241-342F1FE4543F}" type="pres">
      <dgm:prSet presAssocID="{FE65B4C4-FC13-496E-8999-42286022FDBA}" presName="Name0" presStyleCnt="0">
        <dgm:presLayoutVars>
          <dgm:dir/>
          <dgm:animLvl val="lvl"/>
          <dgm:resizeHandles val="exact"/>
        </dgm:presLayoutVars>
      </dgm:prSet>
      <dgm:spPr/>
    </dgm:pt>
    <dgm:pt modelId="{D66B1E86-A67B-4A6D-B73E-A1835E5DBC6B}" type="pres">
      <dgm:prSet presAssocID="{643160F5-4182-4AA9-AD12-D848136B2C32}" presName="composite" presStyleCnt="0"/>
      <dgm:spPr/>
    </dgm:pt>
    <dgm:pt modelId="{98C30E97-2F4C-4416-8292-557C9D7A73DD}" type="pres">
      <dgm:prSet presAssocID="{643160F5-4182-4AA9-AD12-D848136B2C32}" presName="parTx" presStyleLbl="alignNode1" presStyleIdx="0" presStyleCnt="2">
        <dgm:presLayoutVars>
          <dgm:chMax val="0"/>
          <dgm:chPref val="0"/>
          <dgm:bulletEnabled val="1"/>
        </dgm:presLayoutVars>
      </dgm:prSet>
      <dgm:spPr/>
    </dgm:pt>
    <dgm:pt modelId="{105C1AB6-C7F1-41CD-A97E-26E10231A647}" type="pres">
      <dgm:prSet presAssocID="{643160F5-4182-4AA9-AD12-D848136B2C32}" presName="desTx" presStyleLbl="alignAccFollowNode1" presStyleIdx="0" presStyleCnt="2">
        <dgm:presLayoutVars>
          <dgm:bulletEnabled val="1"/>
        </dgm:presLayoutVars>
      </dgm:prSet>
      <dgm:spPr/>
    </dgm:pt>
    <dgm:pt modelId="{35A68464-60AA-4CCF-9A9E-586FA52BA2B0}" type="pres">
      <dgm:prSet presAssocID="{AE3F450F-C656-451C-A84B-5B80E6BF6474}" presName="space" presStyleCnt="0"/>
      <dgm:spPr/>
    </dgm:pt>
    <dgm:pt modelId="{71DB6869-1993-4EFA-80FE-7A02A48922B7}" type="pres">
      <dgm:prSet presAssocID="{9CDE344A-4E4B-432E-AD7A-85CDF664DCA4}" presName="composite" presStyleCnt="0"/>
      <dgm:spPr/>
    </dgm:pt>
    <dgm:pt modelId="{848A21A4-1503-4B58-AFE0-5B7D9D0FBCFF}" type="pres">
      <dgm:prSet presAssocID="{9CDE344A-4E4B-432E-AD7A-85CDF664DCA4}" presName="parTx" presStyleLbl="alignNode1" presStyleIdx="1" presStyleCnt="2">
        <dgm:presLayoutVars>
          <dgm:chMax val="0"/>
          <dgm:chPref val="0"/>
          <dgm:bulletEnabled val="1"/>
        </dgm:presLayoutVars>
      </dgm:prSet>
      <dgm:spPr/>
    </dgm:pt>
    <dgm:pt modelId="{6D3C10A6-0E8E-4FAF-870F-F28E958F5A47}" type="pres">
      <dgm:prSet presAssocID="{9CDE344A-4E4B-432E-AD7A-85CDF664DCA4}" presName="desTx" presStyleLbl="alignAccFollowNode1" presStyleIdx="1" presStyleCnt="2">
        <dgm:presLayoutVars>
          <dgm:bulletEnabled val="1"/>
        </dgm:presLayoutVars>
      </dgm:prSet>
      <dgm:spPr/>
    </dgm:pt>
  </dgm:ptLst>
  <dgm:cxnLst>
    <dgm:cxn modelId="{8D365814-33AD-427C-A226-01FE99635C44}" type="presOf" srcId="{6EB59FDA-7910-4DB3-9A4B-06A6412B74BC}" destId="{6D3C10A6-0E8E-4FAF-870F-F28E958F5A47}" srcOrd="0" destOrd="0" presId="urn:microsoft.com/office/officeart/2005/8/layout/hList1"/>
    <dgm:cxn modelId="{FBA2E226-DBC3-471A-8BAC-9C9AE0DCD259}" type="presOf" srcId="{B4E13D7E-5332-456E-AB30-63366620F994}" destId="{105C1AB6-C7F1-41CD-A97E-26E10231A647}" srcOrd="0" destOrd="2" presId="urn:microsoft.com/office/officeart/2005/8/layout/hList1"/>
    <dgm:cxn modelId="{F0B0892E-35B8-4A78-9510-D14E46696756}" srcId="{FE65B4C4-FC13-496E-8999-42286022FDBA}" destId="{9CDE344A-4E4B-432E-AD7A-85CDF664DCA4}" srcOrd="1" destOrd="0" parTransId="{6112212B-4E30-44D9-B5D3-EE6C22D8F17C}" sibTransId="{0E6668C3-FEB3-4E13-A419-F592E20C5283}"/>
    <dgm:cxn modelId="{D41C8334-96B9-4579-B98C-E9D8B001688F}" type="presOf" srcId="{9CDE344A-4E4B-432E-AD7A-85CDF664DCA4}" destId="{848A21A4-1503-4B58-AFE0-5B7D9D0FBCFF}" srcOrd="0" destOrd="0" presId="urn:microsoft.com/office/officeart/2005/8/layout/hList1"/>
    <dgm:cxn modelId="{E0B6B060-1E87-442B-9E6D-EF07E7E9A898}" srcId="{643160F5-4182-4AA9-AD12-D848136B2C32}" destId="{AC015D04-90D6-4E4E-8AE2-505753FD51B5}" srcOrd="3" destOrd="0" parTransId="{E0FC776D-C910-40FB-B4FF-3E46A6557C98}" sibTransId="{EC2C7840-FFCF-4AEF-B182-791035939506}"/>
    <dgm:cxn modelId="{6E585264-D903-4DE4-AFD1-5270A855CC91}" type="presOf" srcId="{55DCB57A-D793-4B9F-9820-1CCF9C5AF816}" destId="{105C1AB6-C7F1-41CD-A97E-26E10231A647}" srcOrd="0" destOrd="0" presId="urn:microsoft.com/office/officeart/2005/8/layout/hList1"/>
    <dgm:cxn modelId="{4A715C45-306B-4961-A8DB-4CF8429E1CAD}" srcId="{643160F5-4182-4AA9-AD12-D848136B2C32}" destId="{DD8032B8-0C8F-4A12-B9D7-8BD9A39250DB}" srcOrd="4" destOrd="0" parTransId="{C0B31A83-C853-4BB5-8158-7CDECBD080C7}" sibTransId="{D7D44FC9-71ED-4F0E-A7FE-B72607D9014C}"/>
    <dgm:cxn modelId="{D6897246-7675-432D-862D-2CCF255A5C71}" type="presOf" srcId="{C285332C-DE7A-4C68-8842-C1D5205A0372}" destId="{105C1AB6-C7F1-41CD-A97E-26E10231A647}" srcOrd="0" destOrd="1" presId="urn:microsoft.com/office/officeart/2005/8/layout/hList1"/>
    <dgm:cxn modelId="{2DFFAC51-2E6F-4A6D-9BB4-189A94235B0D}" srcId="{9CDE344A-4E4B-432E-AD7A-85CDF664DCA4}" destId="{6EB59FDA-7910-4DB3-9A4B-06A6412B74BC}" srcOrd="0" destOrd="0" parTransId="{75B94A7D-749A-4E29-8E16-25BD1B24566A}" sibTransId="{6B5B7B8E-2A74-414B-BE6A-7AAA40BED612}"/>
    <dgm:cxn modelId="{728C6953-FDE1-49B0-9BF8-370C409A0743}" type="presOf" srcId="{DD8032B8-0C8F-4A12-B9D7-8BD9A39250DB}" destId="{105C1AB6-C7F1-41CD-A97E-26E10231A647}" srcOrd="0" destOrd="4" presId="urn:microsoft.com/office/officeart/2005/8/layout/hList1"/>
    <dgm:cxn modelId="{068E1B54-C991-4021-88E2-4945ADB81B16}" srcId="{643160F5-4182-4AA9-AD12-D848136B2C32}" destId="{B4E13D7E-5332-456E-AB30-63366620F994}" srcOrd="2" destOrd="0" parTransId="{CD4868BF-3DD4-4DDC-AB61-4BB701E235B7}" sibTransId="{ED32AA59-885B-4601-8D83-7491603C2ED7}"/>
    <dgm:cxn modelId="{54801485-453B-488C-ADB4-ECE962D4D255}" type="presOf" srcId="{0D6E9305-6CBF-493C-85C8-BF4D46C4AD5C}" destId="{6D3C10A6-0E8E-4FAF-870F-F28E958F5A47}" srcOrd="0" destOrd="1" presId="urn:microsoft.com/office/officeart/2005/8/layout/hList1"/>
    <dgm:cxn modelId="{68E68B87-3C2F-41FE-8DD8-375763B33D41}" srcId="{643160F5-4182-4AA9-AD12-D848136B2C32}" destId="{C285332C-DE7A-4C68-8842-C1D5205A0372}" srcOrd="1" destOrd="0" parTransId="{2AA68707-9612-4FC6-A7EE-F9CC8349C3D1}" sibTransId="{272915D8-3A51-431A-9C2D-E9953CE0F298}"/>
    <dgm:cxn modelId="{702DFD8E-9FEF-4722-8E9C-54925D09E0C0}" srcId="{643160F5-4182-4AA9-AD12-D848136B2C32}" destId="{4E807B12-10D4-499F-BDC0-B8D0679BBDC3}" srcOrd="5" destOrd="0" parTransId="{B0413189-051E-4BF8-B916-C14D8EF22B84}" sibTransId="{B05177CC-F6D8-4BB8-9D98-1647F741180E}"/>
    <dgm:cxn modelId="{B5DF1E93-4260-4B19-B34F-860A9B59F06F}" srcId="{FE65B4C4-FC13-496E-8999-42286022FDBA}" destId="{643160F5-4182-4AA9-AD12-D848136B2C32}" srcOrd="0" destOrd="0" parTransId="{BF46A5F2-FA89-4584-9C16-A6D23D12DFF5}" sibTransId="{AE3F450F-C656-451C-A84B-5B80E6BF6474}"/>
    <dgm:cxn modelId="{BF085A95-D1CD-4C94-B368-2287D33F23E4}" type="presOf" srcId="{643160F5-4182-4AA9-AD12-D848136B2C32}" destId="{98C30E97-2F4C-4416-8292-557C9D7A73DD}" srcOrd="0" destOrd="0" presId="urn:microsoft.com/office/officeart/2005/8/layout/hList1"/>
    <dgm:cxn modelId="{8EBF5BBA-91D4-48D2-911E-1E65905B7402}" srcId="{643160F5-4182-4AA9-AD12-D848136B2C32}" destId="{55DCB57A-D793-4B9F-9820-1CCF9C5AF816}" srcOrd="0" destOrd="0" parTransId="{888D5F05-AE2E-4FFB-9F8E-3A93F1D163C1}" sibTransId="{AFFD69A8-8EA9-4577-8334-70CCB6F667CB}"/>
    <dgm:cxn modelId="{BF975FC0-3C8E-4F9E-A363-56B9D08E0599}" srcId="{9CDE344A-4E4B-432E-AD7A-85CDF664DCA4}" destId="{0D6E9305-6CBF-493C-85C8-BF4D46C4AD5C}" srcOrd="1" destOrd="0" parTransId="{F738608E-5059-4039-9D14-516F743E29AB}" sibTransId="{BF584BF6-DA9F-4A3D-8530-67A26D531AF6}"/>
    <dgm:cxn modelId="{BCCE1EC7-1E15-459D-B6AF-2075E803519A}" type="presOf" srcId="{AC015D04-90D6-4E4E-8AE2-505753FD51B5}" destId="{105C1AB6-C7F1-41CD-A97E-26E10231A647}" srcOrd="0" destOrd="3" presId="urn:microsoft.com/office/officeart/2005/8/layout/hList1"/>
    <dgm:cxn modelId="{44C0B8D6-9270-442B-964C-A8590C73F57A}" type="presOf" srcId="{FE65B4C4-FC13-496E-8999-42286022FDBA}" destId="{B653BE55-93FD-4C69-A241-342F1FE4543F}" srcOrd="0" destOrd="0" presId="urn:microsoft.com/office/officeart/2005/8/layout/hList1"/>
    <dgm:cxn modelId="{E0F30EF8-0032-4BE9-B009-8F01B8FE6E80}" type="presOf" srcId="{4E807B12-10D4-499F-BDC0-B8D0679BBDC3}" destId="{105C1AB6-C7F1-41CD-A97E-26E10231A647}" srcOrd="0" destOrd="5" presId="urn:microsoft.com/office/officeart/2005/8/layout/hList1"/>
    <dgm:cxn modelId="{8A865988-7E34-434F-A155-F449502604E2}" type="presParOf" srcId="{B653BE55-93FD-4C69-A241-342F1FE4543F}" destId="{D66B1E86-A67B-4A6D-B73E-A1835E5DBC6B}" srcOrd="0" destOrd="0" presId="urn:microsoft.com/office/officeart/2005/8/layout/hList1"/>
    <dgm:cxn modelId="{E5E817F0-5BAC-4326-A50F-414528A3A78B}" type="presParOf" srcId="{D66B1E86-A67B-4A6D-B73E-A1835E5DBC6B}" destId="{98C30E97-2F4C-4416-8292-557C9D7A73DD}" srcOrd="0" destOrd="0" presId="urn:microsoft.com/office/officeart/2005/8/layout/hList1"/>
    <dgm:cxn modelId="{A7AC8A97-8CF4-4918-9A9D-B201038D29C7}" type="presParOf" srcId="{D66B1E86-A67B-4A6D-B73E-A1835E5DBC6B}" destId="{105C1AB6-C7F1-41CD-A97E-26E10231A647}" srcOrd="1" destOrd="0" presId="urn:microsoft.com/office/officeart/2005/8/layout/hList1"/>
    <dgm:cxn modelId="{5F7F0110-B2D8-4FC9-91C5-DD2D5ED66A17}" type="presParOf" srcId="{B653BE55-93FD-4C69-A241-342F1FE4543F}" destId="{35A68464-60AA-4CCF-9A9E-586FA52BA2B0}" srcOrd="1" destOrd="0" presId="urn:microsoft.com/office/officeart/2005/8/layout/hList1"/>
    <dgm:cxn modelId="{2DFC33B5-7052-4345-A22B-8F9D2FAA902F}" type="presParOf" srcId="{B653BE55-93FD-4C69-A241-342F1FE4543F}" destId="{71DB6869-1993-4EFA-80FE-7A02A48922B7}" srcOrd="2" destOrd="0" presId="urn:microsoft.com/office/officeart/2005/8/layout/hList1"/>
    <dgm:cxn modelId="{581D6192-DD29-43D5-BD1E-519CE8B1D681}" type="presParOf" srcId="{71DB6869-1993-4EFA-80FE-7A02A48922B7}" destId="{848A21A4-1503-4B58-AFE0-5B7D9D0FBCFF}" srcOrd="0" destOrd="0" presId="urn:microsoft.com/office/officeart/2005/8/layout/hList1"/>
    <dgm:cxn modelId="{E3A24DDC-840C-4E4D-96FA-F3B835A8A69E}" type="presParOf" srcId="{71DB6869-1993-4EFA-80FE-7A02A48922B7}" destId="{6D3C10A6-0E8E-4FAF-870F-F28E958F5A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30E97-2F4C-4416-8292-557C9D7A73DD}">
      <dsp:nvSpPr>
        <dsp:cNvPr id="0" name=""/>
        <dsp:cNvSpPr/>
      </dsp:nvSpPr>
      <dsp:spPr>
        <a:xfrm>
          <a:off x="25" y="120603"/>
          <a:ext cx="2458210"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Benefits</a:t>
          </a:r>
        </a:p>
      </dsp:txBody>
      <dsp:txXfrm>
        <a:off x="25" y="120603"/>
        <a:ext cx="2458210" cy="432000"/>
      </dsp:txXfrm>
    </dsp:sp>
    <dsp:sp modelId="{105C1AB6-C7F1-41CD-A97E-26E10231A647}">
      <dsp:nvSpPr>
        <dsp:cNvPr id="0" name=""/>
        <dsp:cNvSpPr/>
      </dsp:nvSpPr>
      <dsp:spPr>
        <a:xfrm>
          <a:off x="25" y="552603"/>
          <a:ext cx="2458210" cy="3788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Changes in user travel times</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Changes in vehicle operating costs (fuel, oil, tires, maintenance, depreciation)</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Changes in collisions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Changes in emissions (combined costs of CO, NO</a:t>
          </a:r>
          <a:r>
            <a:rPr lang="en-US" sz="1500" b="0" i="0" kern="1200" baseline="-25000" dirty="0"/>
            <a:t>X</a:t>
          </a:r>
          <a:r>
            <a:rPr lang="en-US" sz="1500" b="0" i="0" kern="1200" dirty="0"/>
            <a:t>, PM</a:t>
          </a:r>
          <a:r>
            <a:rPr lang="en-US" sz="1500" b="0" i="0" kern="1200" baseline="-25000" dirty="0"/>
            <a:t>10</a:t>
          </a:r>
          <a:r>
            <a:rPr lang="en-US" sz="1500" b="0" i="0" kern="1200" dirty="0"/>
            <a:t>, VOC, SO</a:t>
          </a:r>
          <a:r>
            <a:rPr lang="en-US" sz="1500" b="0" i="0" kern="1200" baseline="-25000" dirty="0"/>
            <a:t>X</a:t>
          </a:r>
          <a:r>
            <a:rPr lang="en-US" sz="1500" b="0" i="0" kern="1200" dirty="0"/>
            <a:t>, and road dust)</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Changes in agency costs for highway maintenance and operations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Changes in highway residual values</a:t>
          </a:r>
        </a:p>
      </dsp:txBody>
      <dsp:txXfrm>
        <a:off x="25" y="552603"/>
        <a:ext cx="2458210" cy="3788100"/>
      </dsp:txXfrm>
    </dsp:sp>
    <dsp:sp modelId="{848A21A4-1503-4B58-AFE0-5B7D9D0FBCFF}">
      <dsp:nvSpPr>
        <dsp:cNvPr id="0" name=""/>
        <dsp:cNvSpPr/>
      </dsp:nvSpPr>
      <dsp:spPr>
        <a:xfrm>
          <a:off x="2802385" y="120603"/>
          <a:ext cx="2458210"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Costs</a:t>
          </a:r>
        </a:p>
      </dsp:txBody>
      <dsp:txXfrm>
        <a:off x="2802385" y="120603"/>
        <a:ext cx="2458210" cy="432000"/>
      </dsp:txXfrm>
    </dsp:sp>
    <dsp:sp modelId="{6D3C10A6-0E8E-4FAF-870F-F28E958F5A47}">
      <dsp:nvSpPr>
        <dsp:cNvPr id="0" name=""/>
        <dsp:cNvSpPr/>
      </dsp:nvSpPr>
      <dsp:spPr>
        <a:xfrm>
          <a:off x="2802385" y="552603"/>
          <a:ext cx="2458210" cy="37881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a:t>
          </a:r>
          <a:r>
            <a:rPr lang="en-US" sz="1500" b="0" i="0" kern="1200" dirty="0"/>
            <a:t>Initial right-of-way acquisition</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Construction costs</a:t>
          </a:r>
        </a:p>
      </dsp:txBody>
      <dsp:txXfrm>
        <a:off x="2802385" y="552603"/>
        <a:ext cx="2458210" cy="37881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two example applications of multi-criteria decision making applied in the transportation context. In the first, by Jeon et al (table and figure on the left side of the page), different regional transportation plans are evaluated against economic, social, environmental, and transportation system criteria and scored on a 0-1 scale (shown as percentages in the figure). In the other example, by Ramani, a highway improvement scenario is contrasted with a baseline case along four links of a corridor on the basis of an aggregated score on a 0-1 scale, reflecting a combined sustainability score. Both these examples use “</a:t>
            </a:r>
            <a:r>
              <a:rPr lang="en-US" dirty="0" err="1"/>
              <a:t>multiattribute</a:t>
            </a:r>
            <a:r>
              <a:rPr lang="en-US" dirty="0"/>
              <a:t> utility theory” or MAUT approach, in which different indicators are quantified, then normalized or scaled (usually on a 0-1 or percentage scale with a score of 0 and 1 representing the worst and best possible outcomes based on predefined criteria), and then aggregated on the basis of weight associated with different criteria. Simply put, the MAUT approach used a weighted sum of normalized </a:t>
            </a:r>
            <a:r>
              <a:rPr lang="en-US" dirty="0" err="1"/>
              <a:t>utlity</a:t>
            </a:r>
            <a:r>
              <a:rPr lang="en-US" dirty="0"/>
              <a:t> values for individual criteria to be used to score alternatives.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other key MCDM concepts that are relevant include the concept of utility functions (how the utility of a particular criteria varies between the maximum and minimum values, it is usually assumed to be linear unless specific otherwise), as discussed further in Ramani (2008), and the concept of sensitivity analyses, which can be used to vary criteria weights to determine to what extent weighting may affect the ultimate outcome when selecting between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Jeon, Christy </a:t>
            </a:r>
            <a:r>
              <a:rPr lang="en-US" b="0" i="0" dirty="0" err="1">
                <a:solidFill>
                  <a:srgbClr val="222222"/>
                </a:solidFill>
                <a:effectLst/>
                <a:latin typeface="Arial" panose="020B0604020202020204" pitchFamily="34" charset="0"/>
              </a:rPr>
              <a:t>Mihyeon</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Adjo</a:t>
            </a:r>
            <a:r>
              <a:rPr lang="en-US" b="0" i="0" dirty="0">
                <a:solidFill>
                  <a:srgbClr val="222222"/>
                </a:solidFill>
                <a:effectLst/>
                <a:latin typeface="Arial" panose="020B0604020202020204" pitchFamily="34" charset="0"/>
              </a:rPr>
              <a:t> A. </a:t>
            </a:r>
            <a:r>
              <a:rPr lang="en-US" b="0" i="0" dirty="0" err="1">
                <a:solidFill>
                  <a:srgbClr val="222222"/>
                </a:solidFill>
                <a:effectLst/>
                <a:latin typeface="Arial" panose="020B0604020202020204" pitchFamily="34" charset="0"/>
              </a:rPr>
              <a:t>Amekudzi</a:t>
            </a:r>
            <a:r>
              <a:rPr lang="en-US" b="0" i="0" dirty="0">
                <a:solidFill>
                  <a:srgbClr val="222222"/>
                </a:solidFill>
                <a:effectLst/>
                <a:latin typeface="Arial" panose="020B0604020202020204" pitchFamily="34" charset="0"/>
              </a:rPr>
              <a:t>, and Randall L. </a:t>
            </a:r>
            <a:r>
              <a:rPr lang="en-US" b="0" i="0" dirty="0" err="1">
                <a:solidFill>
                  <a:srgbClr val="222222"/>
                </a:solidFill>
                <a:effectLst/>
                <a:latin typeface="Arial" panose="020B0604020202020204" pitchFamily="34" charset="0"/>
              </a:rPr>
              <a:t>Guensler</a:t>
            </a:r>
            <a:r>
              <a:rPr lang="en-US" b="0" i="0" dirty="0">
                <a:solidFill>
                  <a:srgbClr val="222222"/>
                </a:solidFill>
                <a:effectLst/>
                <a:latin typeface="Arial" panose="020B0604020202020204" pitchFamily="34" charset="0"/>
              </a:rPr>
              <a:t>. "Evaluating plan alternatives for transportation system sustainability: Atlanta metropolitan region." </a:t>
            </a:r>
            <a:r>
              <a:rPr lang="en-US" b="0" i="1" dirty="0">
                <a:solidFill>
                  <a:srgbClr val="222222"/>
                </a:solidFill>
                <a:effectLst/>
                <a:latin typeface="Arial" panose="020B0604020202020204" pitchFamily="34" charset="0"/>
              </a:rPr>
              <a:t>International Journal of Sustainable Transportation</a:t>
            </a:r>
            <a:r>
              <a:rPr lang="en-US" b="0" i="0" dirty="0">
                <a:solidFill>
                  <a:srgbClr val="222222"/>
                </a:solidFill>
                <a:effectLst/>
                <a:latin typeface="Arial" panose="020B0604020202020204" pitchFamily="34" charset="0"/>
              </a:rPr>
              <a:t> 4.4 (2010): 227-247.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Ramani, T.L., 2008. </a:t>
            </a:r>
            <a:r>
              <a:rPr lang="en-US" b="0" i="1" dirty="0">
                <a:solidFill>
                  <a:srgbClr val="222222"/>
                </a:solidFill>
                <a:effectLst/>
                <a:latin typeface="Arial" panose="020B0604020202020204" pitchFamily="34" charset="0"/>
              </a:rPr>
              <a:t>An improved methodology for multi-criteria assessment of highway sustainability</a:t>
            </a:r>
            <a:r>
              <a:rPr lang="en-US" b="0" i="0" dirty="0">
                <a:solidFill>
                  <a:srgbClr val="222222"/>
                </a:solidFill>
                <a:effectLst/>
                <a:latin typeface="Arial" panose="020B0604020202020204" pitchFamily="34" charset="0"/>
              </a:rPr>
              <a:t> (Masters Thesis, Texas A &amp; M University).</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23133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Performance measures (or indicators) are quantifiable criteria that can be used to evaluate progress toward achieving goals. The can serve as a decision-support tool in their own right, or form a part of a formal, quantitative decision-making process (such as the MCDM examples shown previously). They have a wide range of applications, and can be used for purposes such as reporting, evaluation, ensuring accountability or troubleshooting issues, decision-support, and communication.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the terms are often used interchangeably, a performance measure can be considered to be an indicator used within a specific goal-oriented context. A hierarchy of goals</a:t>
            </a:r>
            <a:r>
              <a:rPr lang="en-US" sz="1200" dirty="0">
                <a:sym typeface="Wingdings" pitchFamily="2" charset="2"/>
              </a:rPr>
              <a:t> objectives measures  can help define robust performance measures. Performance measures or i</a:t>
            </a:r>
            <a:r>
              <a:rPr lang="en-US" sz="1200" dirty="0"/>
              <a:t>ndicators should be measurable, and have a specific unit and scale of measurement, as shown in the example of climate change, being an issue, which could be measured by carbon dioxide concentrations in the atmosphere.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Gudmundsson, H., Marsden, G., Hall, R., and Zietsman, J.., 2016. Sustainable transportation: Indicators, frameworks, and performance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Zietsman, J., Ramani, T., Potter, J., Reeder, V., </a:t>
            </a:r>
            <a:r>
              <a:rPr lang="en-US" b="0" i="0" dirty="0" err="1">
                <a:solidFill>
                  <a:srgbClr val="222222"/>
                </a:solidFill>
                <a:effectLst/>
                <a:latin typeface="Arial" panose="020B0604020202020204" pitchFamily="34" charset="0"/>
              </a:rPr>
              <a:t>Deflorio</a:t>
            </a:r>
            <a:r>
              <a:rPr lang="en-US" b="0" i="0" dirty="0">
                <a:solidFill>
                  <a:srgbClr val="222222"/>
                </a:solidFill>
                <a:effectLst/>
                <a:latin typeface="Arial" panose="020B0604020202020204" pitchFamily="34" charset="0"/>
              </a:rPr>
              <a:t>, J. 2011. </a:t>
            </a:r>
            <a:r>
              <a:rPr lang="en-US" b="0" i="1" dirty="0">
                <a:solidFill>
                  <a:srgbClr val="222222"/>
                </a:solidFill>
                <a:effectLst/>
                <a:latin typeface="Arial" panose="020B0604020202020204" pitchFamily="34" charset="0"/>
              </a:rPr>
              <a:t>A guidebook for sustainability performance measurement for transportation agencies</a:t>
            </a:r>
            <a:r>
              <a:rPr lang="en-US" b="0" i="0" dirty="0">
                <a:solidFill>
                  <a:srgbClr val="222222"/>
                </a:solidFill>
                <a:effectLst/>
                <a:latin typeface="Arial" panose="020B0604020202020204" pitchFamily="34" charset="0"/>
              </a:rPr>
              <a:t> (Vol. 708). Transportation Research Board.</a:t>
            </a:r>
            <a:endParaRPr lang="en-US" i="0"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50126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Health impact assessments are conducted for a wide range of transportation and non-transportation projects. In the area of transportation, they are increasingly being used by transportation agencies. HIAs can be conducted with varying levels of rigor, from being highly qualitative assessments, to requiring extensive quantitative data. In general, HIAs can be viewed as a decision-support tool that can help account for health-related impacts. This slide provides an example of the types of considerations that can be used to assess transportation investments’ health impacts. </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45983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transportation moves towards becoming more interdisciplinary, and as broader considerations such as health and sustainability are given importance, there is a growing need for decision making tools to support this environment. Even traditional tools like cost-benefit analyses can incorporate factors that were previously considered as intangible, once research is available to establish monetary costs. Multi-criteria decision making can support more collaborative decision-making, in which subjective evaluations by stakeholders can be used to elicit priorities or rank options using processes such as the Analytic Hierarchy Process. </a:t>
            </a:r>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decision-making does not occur in a vacuum. Rather it reflects the existing priorities and needs of the decision-makers and to some extent, of society at large, and is constrained by the transportation planning process. The decision-support tools we discussed in this lecture can help make more systematic assessments of transportation investments, with multi-criteria approaches and HIAs supporting the consideration of a broader range of criteria in more flexible terms than a pure monetary cost-benefit analysis. </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32261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 </a:t>
            </a:r>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 </a:t>
            </a:r>
            <a:endParaRPr lang="en-US" i="0"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20900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 </a:t>
            </a:r>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 </a:t>
            </a:r>
            <a:endParaRPr lang="en-US" i="0"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33400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40894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Transportation is a derived demand- it exists within a broader social, economic and governance context. The transportation system as we commonly envision it includes the physical infrastructure and the operations occurring on it – however, it is a part of a much broader social and technical system. Transportation decisions are not made in a vacuum – they generally occur following prescribed planning processes, and operate within certain regulatory and policy (i.e. governance) frameworks. Usually, decisions are made to serve broader goals. Traditionally, quantitative and analytical tools to support transportation decision-making were focused on a single criteria or consideration of factors in monetary terms only (as in the case of a benefit-cost analysis). However, there is a movement towards multi-criteria approaches that consider factors that were not usually quantified in a purely economic analysis. This lecture discusses some key concepts regarding transportation decision-making, and their applications in the area of transportation, emissions and health.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37497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Transportation decision making occurs within the context of transportation planning and delivery process. The two diagrams on this slide show the transportation planning processes as outlined in the US Federal Highway Administration guidebook, and a handbook developed by the European Union. While the terminology used in each are different, we see that the steps outlined involve some commonalities: </a:t>
            </a:r>
          </a:p>
          <a:p>
            <a:pPr defTabSz="881390">
              <a:defRPr/>
            </a:pPr>
            <a:r>
              <a:rPr lang="en-US" baseline="0" dirty="0"/>
              <a:t>1. identifying some high level goals (or problems to be solved), 2. considering the available options, 3. assessment/evaluation or prioritization among these options, 4. implementation of the options, 5. monitoring, evaluation or feedback. This entire process will generally involve entities from national, state/regional and local governments, and the process will be undertaken following applicable laws and regulations.  </a:t>
            </a:r>
          </a:p>
          <a:p>
            <a:pPr defTabSz="881390">
              <a:defRPr/>
            </a:pPr>
            <a:endParaRPr lang="en-US" baseline="0" dirty="0"/>
          </a:p>
          <a:p>
            <a:pPr defTabSz="881390">
              <a:defRPr/>
            </a:pPr>
            <a:r>
              <a:rPr lang="en-US" baseline="0" dirty="0"/>
              <a:t> </a:t>
            </a:r>
          </a:p>
        </p:txBody>
      </p:sp>
      <p:sp>
        <p:nvSpPr>
          <p:cNvPr id="4" name="Slide Number Placeholder 3"/>
          <p:cNvSpPr>
            <a:spLocks noGrp="1"/>
          </p:cNvSpPr>
          <p:nvPr>
            <p:ph type="sldNum" sz="quarter" idx="10"/>
          </p:nvPr>
        </p:nvSpPr>
        <p:spPr/>
        <p:txBody>
          <a:bodyPr/>
          <a:lstStyle/>
          <a:p>
            <a:fld id="{8ECC129C-E094-44A9-9990-2FFEB90AEFE5}" type="slidenum">
              <a:rPr lang="en-US" smtClean="0"/>
              <a:t>4</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transportation planning process discussed in the previous slide generally includes longer-term planning activities that devolve into short-range implementation or delivery. Gudmundsson et al. (2016) classified transportation decision making as occurring in these two main domains of “planning” and “delivery”, with specific functional areas occurring under each. Decision making approaches and tools will vary according to this context. As stated by the authors, </a:t>
            </a:r>
            <a:r>
              <a:rPr lang="en-US" i="1" dirty="0"/>
              <a:t>“Different indicators and different decision-making frameworks are likely to be at play, at least in part, across these quite distinct domains and functions. Strategic planning might, for example, be interested in the long-term economic growth benefits of a regional transportation plan, while a decision on whether to renew a road surface every 10 or 11 years would necessarily focus on the costs and environmental impacts.” </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57333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Meyer and Millers textbook on transportation planning includes a widely cited classification of transportation decision-making approaches, with the rational actor model being the most commonly-used approach (i.e. to select from alternatives to maximize utility with respect to a specific goal). Gudmundsson et al (2016) discuss other classifications of decision-making approaches, such as the vision-led, plan-led and consensus-led approaches (</a:t>
            </a:r>
            <a:r>
              <a:rPr lang="en-US" dirty="0" err="1"/>
              <a:t>Emberger</a:t>
            </a:r>
            <a:r>
              <a:rPr lang="en-US" dirty="0"/>
              <a:t> et al, 2008), in which the plan-led approach is one that “</a:t>
            </a:r>
            <a:r>
              <a:rPr lang="en-US" i="1" dirty="0"/>
              <a:t>tends to take the form of a more rational or systems-based analysis by technocrats”</a:t>
            </a:r>
          </a:p>
          <a:p>
            <a:endParaRPr lang="en-US" i="1" dirty="0"/>
          </a:p>
          <a:p>
            <a:r>
              <a:rPr lang="en-US" i="0" dirty="0"/>
              <a:t>In general, prevailing decision making practices have favored quantifiable data, which has led to an emphasis on engineering and economics based analyses (</a:t>
            </a:r>
            <a:r>
              <a:rPr lang="en-US" b="0" i="0" dirty="0" err="1">
                <a:solidFill>
                  <a:srgbClr val="222222"/>
                </a:solidFill>
                <a:effectLst/>
                <a:latin typeface="Arial" panose="020B0604020202020204" pitchFamily="34" charset="0"/>
              </a:rPr>
              <a:t>Cascetta</a:t>
            </a:r>
            <a:r>
              <a:rPr lang="en-US" b="0" i="0" dirty="0">
                <a:solidFill>
                  <a:srgbClr val="222222"/>
                </a:solidFill>
                <a:effectLst/>
                <a:latin typeface="Arial" panose="020B0604020202020204" pitchFamily="34" charset="0"/>
              </a:rPr>
              <a:t> et al., 2015). </a:t>
            </a:r>
          </a:p>
          <a:p>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the remainder of the lecture, we will focus on some key decision-making approaches/tools that can be applied in the context of transportation and health, with examples. These approaches are not completely distinct from each other. When applied in the context of health and transportation, they may have overlaps and commonalities such as the consideration of multiple criteria relating to human and environmental health and the quantification of the same. </a:t>
            </a:r>
          </a:p>
          <a:p>
            <a:endParaRPr lang="en-US" i="0"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07417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Benefit-costs analyses are based on bringing all possible costs and benefits into a common framework (of monetary value). </a:t>
            </a:r>
            <a:r>
              <a:rPr lang="en-US" dirty="0"/>
              <a:t>Costs and benefits over a particular analysis period are converted to net present value, with a B/C ratio greater than 1 representing a net benefit on the investment, with a higher ratio being considered more favorable.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68220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example on the left of the slide shows the list of benefits and costs that may be considered for a highway project example of a benefit-cost analysis. It is often a challenge to quantify the benefits (or disbenefits) that may occur due to environmental impacts such as air pollution. As shown in the right hand portion of the slide, air pollutant damage costs are used to allow for these factors to be included in a benefit-cost analysis. They are generally based on studies that estimate the costs of the damages caused by these pollutants, and are expressed as a cost per ton of a pollutant being emitted.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50304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a benefit-cost analysis, all aspects under consideration are monetized and expressed in monetary units. While these analyses, in theory, do incorporate a range of cost and benefit considerations, they tend to ignore factors that are not easily quantified. Multi-criteria decision making (MCDM), sometimes referred to as Multi-criteria decision analysis (MCDA) are an area of study that allow for more qualitative factors to be included in the process. It also allows for decision-makers’ preferences to be incorporated into the analyses through standardized approaches such as the analytic hierarchy process. It can also promote greater stakeholder involvement in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use of MCDA and benefit-cost analyses are not mutually exclusive, and their use in specific scenarios may depend on the context, as shown in the table. As stated in the DTU Compendium (</a:t>
            </a:r>
            <a:r>
              <a:rPr lang="en-US" i="0" dirty="0" err="1"/>
              <a:t>Barfod</a:t>
            </a:r>
            <a:r>
              <a:rPr lang="en-US" i="0" dirty="0"/>
              <a:t> and </a:t>
            </a:r>
            <a:r>
              <a:rPr lang="en-US" i="0" dirty="0" err="1"/>
              <a:t>Leleur</a:t>
            </a:r>
            <a:r>
              <a:rPr lang="en-US" i="0" dirty="0"/>
              <a:t>, 2014) , “</a:t>
            </a:r>
            <a:r>
              <a:rPr lang="en-US" i="1" dirty="0"/>
              <a:t>MCDA may be seen as an extension of the CBA. In practice, the CBA represents only a part of the decision making basis; other non-</a:t>
            </a:r>
            <a:r>
              <a:rPr lang="en-US" i="1" dirty="0" err="1"/>
              <a:t>monetised</a:t>
            </a:r>
            <a:r>
              <a:rPr lang="en-US" i="1" dirty="0"/>
              <a:t> impacts represent another, and the final choice is based on a weighing of these different parts. Using only CBA this weighing may be completely opaque. The MCDA methods offer a tool for approaching the subjectivities in the decision process and for reaching a decision in a methodological and transparent way. In MCDA both the </a:t>
            </a:r>
            <a:r>
              <a:rPr lang="en-US" i="1" dirty="0" err="1"/>
              <a:t>monetised</a:t>
            </a:r>
            <a:r>
              <a:rPr lang="en-US" i="1" dirty="0"/>
              <a:t> impacts of the CBA as well as more strategic impacts can be accommodated in one approach. This also implies that equity considerations can be explicitly accounted for in the MCDA” </a:t>
            </a:r>
            <a:endParaRPr lang="en-US" i="0"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2699058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ealthyplaces/transportation/hia_toolkit.ht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bca.transportationeconomics.org/home/bca-vs-economic-impact-analysis" TargetMode="External"/><Relationship Id="rId3" Type="http://schemas.openxmlformats.org/officeDocument/2006/relationships/hyperlink" Target="https://www.cdc.gov/healthyplaces/transportation/hia_toolkit.htm" TargetMode="External"/><Relationship Id="rId7" Type="http://schemas.openxmlformats.org/officeDocument/2006/relationships/hyperlink" Target="https://www.dot.state.mn.us/planning/program/benefitcost.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bca.transportationeconomics.org/models/hers-st" TargetMode="External"/><Relationship Id="rId5" Type="http://schemas.openxmlformats.org/officeDocument/2006/relationships/hyperlink" Target="https://www.fhwa.dot.gov/planning/publications/briefing_book/fhwahep18015.pdf" TargetMode="External"/><Relationship Id="rId4" Type="http://schemas.openxmlformats.org/officeDocument/2006/relationships/hyperlink" Target="http://civitas.eu/sites/default/files/guidemapshandbook_web.pdf" TargetMode="External"/><Relationship Id="rId9" Type="http://schemas.openxmlformats.org/officeDocument/2006/relationships/hyperlink" Target="https://www.gov.uk/government/publications/assess-the-impact-of-air-quality/air-quality-appraisal-damage-cost-guidan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ramani@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ivitas.eu/sites/default/files/guidemapshandbook_web.pdf" TargetMode="External"/><Relationship Id="rId5" Type="http://schemas.openxmlformats.org/officeDocument/2006/relationships/hyperlink" Target="https://www.fhwa.dot.gov/planning/publications/briefing_book/fhwahep18015.pdf"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ot.state.mn.us/planning/program/benefitcost.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bca.transportationeconomics.org/home/bca-vs-economic-impact-analysi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gov.uk/government/publications/assess-the-impact-of-air-quality/air-quality-appraisal-damage-cost-guidance" TargetMode="External"/><Relationship Id="rId4" Type="http://schemas.openxmlformats.org/officeDocument/2006/relationships/diagramLayout" Target="../diagrams/layout1.xml"/><Relationship Id="rId9" Type="http://schemas.openxmlformats.org/officeDocument/2006/relationships/hyperlink" Target="http://bca.transportationeconomics.org/models/hers-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MCDM Examples</a:t>
            </a:r>
          </a:p>
        </p:txBody>
      </p:sp>
      <p:pic>
        <p:nvPicPr>
          <p:cNvPr id="2050" name="Picture 2">
            <a:extLst>
              <a:ext uri="{FF2B5EF4-FFF2-40B4-BE49-F238E27FC236}">
                <a16:creationId xmlns:a16="http://schemas.microsoft.com/office/drawing/2014/main" id="{3EFDC67B-D621-4394-9C4B-5DF1F26BE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717" y="2197106"/>
            <a:ext cx="2165179" cy="346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A3142549-96A2-45DC-926D-9686968A2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897" y="1264356"/>
            <a:ext cx="4079819" cy="217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hart, radar chart&#10;&#10;Description automatically generated">
            <a:extLst>
              <a:ext uri="{FF2B5EF4-FFF2-40B4-BE49-F238E27FC236}">
                <a16:creationId xmlns:a16="http://schemas.microsoft.com/office/drawing/2014/main" id="{35FC597D-5899-4B3B-B14E-45A17A014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61" y="1264356"/>
            <a:ext cx="3118339" cy="2788355"/>
          </a:xfrm>
          <a:prstGeom prst="rect">
            <a:avLst/>
          </a:prstGeom>
        </p:spPr>
      </p:pic>
      <p:pic>
        <p:nvPicPr>
          <p:cNvPr id="10" name="Picture 9" descr="Table&#10;&#10;Description automatically generated">
            <a:extLst>
              <a:ext uri="{FF2B5EF4-FFF2-40B4-BE49-F238E27FC236}">
                <a16:creationId xmlns:a16="http://schemas.microsoft.com/office/drawing/2014/main" id="{69D5E8AC-1DAB-41D5-B013-7EFEADCF69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4376" y="3587566"/>
            <a:ext cx="4426277" cy="3185511"/>
          </a:xfrm>
          <a:prstGeom prst="rect">
            <a:avLst/>
          </a:prstGeom>
        </p:spPr>
      </p:pic>
      <p:sp>
        <p:nvSpPr>
          <p:cNvPr id="2" name="TextBox 1">
            <a:extLst>
              <a:ext uri="{FF2B5EF4-FFF2-40B4-BE49-F238E27FC236}">
                <a16:creationId xmlns:a16="http://schemas.microsoft.com/office/drawing/2014/main" id="{E79A9C5A-A550-452C-9EC5-C05DD7DB1AFD}"/>
              </a:ext>
            </a:extLst>
          </p:cNvPr>
          <p:cNvSpPr txBox="1"/>
          <p:nvPr/>
        </p:nvSpPr>
        <p:spPr>
          <a:xfrm>
            <a:off x="467726" y="4052711"/>
            <a:ext cx="1686650" cy="646331"/>
          </a:xfrm>
          <a:prstGeom prst="rect">
            <a:avLst/>
          </a:prstGeom>
          <a:noFill/>
        </p:spPr>
        <p:txBody>
          <a:bodyPr wrap="square" rtlCol="0">
            <a:spAutoFit/>
          </a:bodyPr>
          <a:lstStyle/>
          <a:p>
            <a:r>
              <a:rPr lang="en-US" dirty="0"/>
              <a:t>Source: Jeon et al (2010)</a:t>
            </a:r>
          </a:p>
        </p:txBody>
      </p:sp>
      <p:sp>
        <p:nvSpPr>
          <p:cNvPr id="9" name="TextBox 8">
            <a:extLst>
              <a:ext uri="{FF2B5EF4-FFF2-40B4-BE49-F238E27FC236}">
                <a16:creationId xmlns:a16="http://schemas.microsoft.com/office/drawing/2014/main" id="{B253B19C-CAA3-422E-8A4B-6A07A7E6C9C1}"/>
              </a:ext>
            </a:extLst>
          </p:cNvPr>
          <p:cNvSpPr txBox="1"/>
          <p:nvPr/>
        </p:nvSpPr>
        <p:spPr>
          <a:xfrm>
            <a:off x="7957903" y="3454964"/>
            <a:ext cx="1686650" cy="646331"/>
          </a:xfrm>
          <a:prstGeom prst="rect">
            <a:avLst/>
          </a:prstGeom>
          <a:noFill/>
        </p:spPr>
        <p:txBody>
          <a:bodyPr wrap="square" rtlCol="0">
            <a:spAutoFit/>
          </a:bodyPr>
          <a:lstStyle/>
          <a:p>
            <a:r>
              <a:rPr lang="en-US" dirty="0"/>
              <a:t>Source</a:t>
            </a:r>
            <a:r>
              <a:rPr lang="en-US"/>
              <a:t>: Ramani (2008)</a:t>
            </a:r>
            <a:endParaRPr lang="en-US" dirty="0"/>
          </a:p>
        </p:txBody>
      </p:sp>
    </p:spTree>
    <p:extLst>
      <p:ext uri="{BB962C8B-B14F-4D97-AF65-F5344CB8AC3E}">
        <p14:creationId xmlns:p14="http://schemas.microsoft.com/office/powerpoint/2010/main" val="276020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265605" cy="4771129"/>
          </a:xfrm>
        </p:spPr>
        <p:txBody>
          <a:bodyPr>
            <a:normAutofit/>
          </a:bodyPr>
          <a:lstStyle/>
          <a:p>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Performance Measures/Indicators </a:t>
            </a:r>
          </a:p>
        </p:txBody>
      </p:sp>
      <p:sp>
        <p:nvSpPr>
          <p:cNvPr id="7" name="TextBox 6">
            <a:extLst>
              <a:ext uri="{FF2B5EF4-FFF2-40B4-BE49-F238E27FC236}">
                <a16:creationId xmlns:a16="http://schemas.microsoft.com/office/drawing/2014/main" id="{6CE30E17-4241-496A-8B25-974A2AA040D5}"/>
              </a:ext>
            </a:extLst>
          </p:cNvPr>
          <p:cNvSpPr txBox="1"/>
          <p:nvPr/>
        </p:nvSpPr>
        <p:spPr>
          <a:xfrm>
            <a:off x="945730" y="1415120"/>
            <a:ext cx="7046804" cy="4867999"/>
          </a:xfrm>
          <a:prstGeom prst="rect">
            <a:avLst/>
          </a:prstGeom>
          <a:noFill/>
        </p:spPr>
        <p:txBody>
          <a:bodyPr wrap="square">
            <a:spAutoFit/>
          </a:bodyPr>
          <a:lstStyle/>
          <a:p>
            <a:pPr marL="228600" indent="-228600">
              <a:lnSpc>
                <a:spcPct val="90000"/>
              </a:lnSpc>
              <a:spcBef>
                <a:spcPts val="1000"/>
              </a:spcBef>
              <a:buClr>
                <a:schemeClr val="tx2"/>
              </a:buClr>
              <a:buFont typeface="Arial" panose="020B0604020202020204" pitchFamily="34" charset="0"/>
              <a:buChar char="•"/>
            </a:pPr>
            <a:r>
              <a:rPr lang="en-US" sz="2800" dirty="0"/>
              <a:t>Performance measures/indicators – quantifiable criteria used to evaluate progress</a:t>
            </a:r>
          </a:p>
          <a:p>
            <a:pPr marL="228600" indent="-228600">
              <a:lnSpc>
                <a:spcPct val="90000"/>
              </a:lnSpc>
              <a:spcBef>
                <a:spcPts val="1000"/>
              </a:spcBef>
              <a:buClr>
                <a:schemeClr val="tx2"/>
              </a:buClr>
              <a:buFont typeface="Arial" panose="020B0604020202020204" pitchFamily="34" charset="0"/>
              <a:buChar char="•"/>
            </a:pPr>
            <a:r>
              <a:rPr lang="en-US" sz="2800" dirty="0"/>
              <a:t>May be used within quantitative decision analysis processes, or outside of it </a:t>
            </a:r>
          </a:p>
          <a:p>
            <a:pPr marL="228600" indent="-228600">
              <a:lnSpc>
                <a:spcPct val="90000"/>
              </a:lnSpc>
              <a:spcBef>
                <a:spcPts val="1000"/>
              </a:spcBef>
              <a:buClr>
                <a:schemeClr val="tx2"/>
              </a:buClr>
              <a:buFont typeface="Arial" panose="020B0604020202020204" pitchFamily="34" charset="0"/>
              <a:buChar char="•"/>
            </a:pPr>
            <a:r>
              <a:rPr lang="en-US" sz="2800" dirty="0"/>
              <a:t>General Applications</a:t>
            </a:r>
          </a:p>
          <a:p>
            <a:pPr marL="685800" lvl="1" indent="-228600">
              <a:lnSpc>
                <a:spcPct val="90000"/>
              </a:lnSpc>
              <a:spcBef>
                <a:spcPts val="1000"/>
              </a:spcBef>
              <a:buClr>
                <a:schemeClr val="tx2"/>
              </a:buClr>
              <a:buFont typeface="Arial" panose="020B0604020202020204" pitchFamily="34" charset="0"/>
              <a:buChar char="•"/>
            </a:pPr>
            <a:r>
              <a:rPr lang="en-US" sz="2800" dirty="0"/>
              <a:t>Description/reporting </a:t>
            </a:r>
          </a:p>
          <a:p>
            <a:pPr marL="685800" lvl="2" indent="-228600">
              <a:lnSpc>
                <a:spcPct val="90000"/>
              </a:lnSpc>
              <a:spcBef>
                <a:spcPts val="1000"/>
              </a:spcBef>
              <a:buClr>
                <a:schemeClr val="tx2"/>
              </a:buClr>
              <a:buFont typeface="Arial" panose="020B0604020202020204" pitchFamily="34" charset="0"/>
              <a:buChar char="•"/>
            </a:pPr>
            <a:r>
              <a:rPr lang="en-US" sz="2800" dirty="0"/>
              <a:t>Evaluation</a:t>
            </a:r>
          </a:p>
          <a:p>
            <a:pPr marL="685800" lvl="2" indent="-228600">
              <a:lnSpc>
                <a:spcPct val="90000"/>
              </a:lnSpc>
              <a:spcBef>
                <a:spcPts val="1000"/>
              </a:spcBef>
              <a:buClr>
                <a:schemeClr val="tx2"/>
              </a:buClr>
              <a:buFont typeface="Arial" panose="020B0604020202020204" pitchFamily="34" charset="0"/>
              <a:buChar char="•"/>
            </a:pPr>
            <a:r>
              <a:rPr lang="en-US" sz="2800" dirty="0"/>
              <a:t>Accountability/troubleshooting </a:t>
            </a:r>
          </a:p>
          <a:p>
            <a:pPr marL="685800" lvl="2" indent="-228600">
              <a:lnSpc>
                <a:spcPct val="90000"/>
              </a:lnSpc>
              <a:spcBef>
                <a:spcPts val="1000"/>
              </a:spcBef>
              <a:buClr>
                <a:schemeClr val="tx2"/>
              </a:buClr>
              <a:buFont typeface="Arial" panose="020B0604020202020204" pitchFamily="34" charset="0"/>
              <a:buChar char="•"/>
            </a:pPr>
            <a:r>
              <a:rPr lang="en-US" sz="2800" dirty="0"/>
              <a:t>Decision Support</a:t>
            </a:r>
          </a:p>
          <a:p>
            <a:pPr marL="685800" lvl="2" indent="-228600">
              <a:lnSpc>
                <a:spcPct val="90000"/>
              </a:lnSpc>
              <a:spcBef>
                <a:spcPts val="1000"/>
              </a:spcBef>
              <a:buClr>
                <a:schemeClr val="tx2"/>
              </a:buClr>
              <a:buFont typeface="Arial" panose="020B0604020202020204" pitchFamily="34" charset="0"/>
              <a:buChar char="•"/>
            </a:pPr>
            <a:r>
              <a:rPr lang="en-US" sz="2800" dirty="0"/>
              <a:t>Communication</a:t>
            </a:r>
          </a:p>
        </p:txBody>
      </p:sp>
      <p:pic>
        <p:nvPicPr>
          <p:cNvPr id="9" name="Picture 8" descr="Text&#10;&#10;Description automatically generated with medium confidence">
            <a:extLst>
              <a:ext uri="{FF2B5EF4-FFF2-40B4-BE49-F238E27FC236}">
                <a16:creationId xmlns:a16="http://schemas.microsoft.com/office/drawing/2014/main" id="{92A35D93-5386-412F-8B6A-AC19C9F6F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296" y="2833511"/>
            <a:ext cx="5499894" cy="2427111"/>
          </a:xfrm>
          <a:prstGeom prst="rect">
            <a:avLst/>
          </a:prstGeom>
        </p:spPr>
      </p:pic>
      <p:sp>
        <p:nvSpPr>
          <p:cNvPr id="8" name="TextBox 7">
            <a:extLst>
              <a:ext uri="{FF2B5EF4-FFF2-40B4-BE49-F238E27FC236}">
                <a16:creationId xmlns:a16="http://schemas.microsoft.com/office/drawing/2014/main" id="{ADDDD7CC-4E92-4BFB-BBD4-781C44846FFA}"/>
              </a:ext>
            </a:extLst>
          </p:cNvPr>
          <p:cNvSpPr txBox="1"/>
          <p:nvPr/>
        </p:nvSpPr>
        <p:spPr>
          <a:xfrm>
            <a:off x="6444696" y="5260622"/>
            <a:ext cx="6096000" cy="430887"/>
          </a:xfrm>
          <a:prstGeom prst="rect">
            <a:avLst/>
          </a:prstGeom>
          <a:noFill/>
        </p:spPr>
        <p:txBody>
          <a:bodyPr wrap="square">
            <a:spAutoFit/>
          </a:bodyPr>
          <a:lstStyle/>
          <a:p>
            <a:r>
              <a:rPr lang="en-US" sz="1100" b="0" i="0" dirty="0">
                <a:solidFill>
                  <a:srgbClr val="222222"/>
                </a:solidFill>
                <a:effectLst/>
                <a:latin typeface="Arial" panose="020B0604020202020204" pitchFamily="34" charset="0"/>
              </a:rPr>
              <a:t>Source: Gudmundsson et al (2016) "Sustainable transportation: Indicators, frameworks, and performance management.”, Springer</a:t>
            </a:r>
            <a:endParaRPr lang="en-US" sz="1100" dirty="0"/>
          </a:p>
        </p:txBody>
      </p:sp>
    </p:spTree>
    <p:extLst>
      <p:ext uri="{BB962C8B-B14F-4D97-AF65-F5344CB8AC3E}">
        <p14:creationId xmlns:p14="http://schemas.microsoft.com/office/powerpoint/2010/main" val="272664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Health Impact Assessments</a:t>
            </a:r>
          </a:p>
        </p:txBody>
      </p:sp>
      <p:sp>
        <p:nvSpPr>
          <p:cNvPr id="4" name="Content Placeholder 1">
            <a:extLst>
              <a:ext uri="{FF2B5EF4-FFF2-40B4-BE49-F238E27FC236}">
                <a16:creationId xmlns:a16="http://schemas.microsoft.com/office/drawing/2014/main" id="{505D2553-F3CC-4076-B619-65BAC51BDC89}"/>
              </a:ext>
            </a:extLst>
          </p:cNvPr>
          <p:cNvSpPr txBox="1">
            <a:spLocks/>
          </p:cNvSpPr>
          <p:nvPr/>
        </p:nvSpPr>
        <p:spPr>
          <a:xfrm>
            <a:off x="838200" y="1585219"/>
            <a:ext cx="10515600" cy="47711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Health impact assessments (HIAs) are used to determine possible health effects of a particular project or plan, including of transportation investments  </a:t>
            </a:r>
          </a:p>
          <a:p>
            <a:r>
              <a:rPr lang="en-US" dirty="0"/>
              <a:t>Even when HIAs are not mandated as part of the transportation planning process, they are increasingly being used by decision-makers </a:t>
            </a:r>
          </a:p>
          <a:p>
            <a:r>
              <a:rPr lang="en-US" dirty="0"/>
              <a:t>Transportation-health considerations (Source: </a:t>
            </a:r>
            <a:r>
              <a:rPr lang="en-US" dirty="0">
                <a:hlinkClick r:id="rId3"/>
              </a:rPr>
              <a:t>CDC Transportation Health Impact Assessment Toolkit</a:t>
            </a:r>
            <a:endParaRPr lang="en-US" dirty="0"/>
          </a:p>
          <a:p>
            <a:pPr lvl="1"/>
            <a:r>
              <a:rPr lang="en-US" dirty="0"/>
              <a:t>Reduce Vehicle Miles Traveled (VMT)</a:t>
            </a:r>
          </a:p>
          <a:p>
            <a:pPr lvl="1"/>
            <a:r>
              <a:rPr lang="en-US" dirty="0"/>
              <a:t>Expand Public Transportation</a:t>
            </a:r>
          </a:p>
          <a:p>
            <a:pPr lvl="1"/>
            <a:r>
              <a:rPr lang="en-US" dirty="0"/>
              <a:t>Promote Active Transportation</a:t>
            </a:r>
          </a:p>
          <a:p>
            <a:pPr lvl="1"/>
            <a:r>
              <a:rPr lang="en-US" dirty="0"/>
              <a:t>Incorporate Healthy Community Design Features</a:t>
            </a:r>
          </a:p>
          <a:p>
            <a:pPr lvl="1"/>
            <a:r>
              <a:rPr lang="en-US" dirty="0"/>
              <a:t>Improve Safety for All Users</a:t>
            </a:r>
          </a:p>
          <a:p>
            <a:pPr lvl="1"/>
            <a:r>
              <a:rPr lang="en-US" dirty="0"/>
              <a:t>Ensure Equitable Access to Transportation Networks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9534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Consideration of a wider range of transportation impacts (i.e. multiple, diverse criteria) </a:t>
            </a:r>
          </a:p>
          <a:p>
            <a:r>
              <a:rPr lang="en-US" dirty="0"/>
              <a:t>More rigorous quantification or assessment of hard-to-quantify factors </a:t>
            </a:r>
          </a:p>
          <a:p>
            <a:r>
              <a:rPr lang="en-US" dirty="0"/>
              <a:t>Tools for improved collaboration and stakeholder engagement  </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Transportation decision-making occurs within a broader social and governance context </a:t>
            </a:r>
          </a:p>
          <a:p>
            <a:r>
              <a:rPr lang="en-US" dirty="0"/>
              <a:t>Decision-support tools can help systematize the assessment of options and their selection </a:t>
            </a:r>
          </a:p>
          <a:p>
            <a:pPr marL="685800" lvl="2">
              <a:spcBef>
                <a:spcPts val="1000"/>
              </a:spcBef>
            </a:pPr>
            <a:r>
              <a:rPr lang="en-US" sz="2400" dirty="0"/>
              <a:t>Cost-benefit analyses can help put a monetary value to factors under consideration </a:t>
            </a:r>
          </a:p>
          <a:p>
            <a:pPr marL="685800" lvl="2">
              <a:spcBef>
                <a:spcPts val="1000"/>
              </a:spcBef>
            </a:pPr>
            <a:r>
              <a:rPr lang="en-US" sz="2400" dirty="0"/>
              <a:t>Multi-criteria approaches can handle subjectivity and stakeholder priorities </a:t>
            </a:r>
          </a:p>
          <a:p>
            <a:pPr marL="685800" lvl="2">
              <a:spcBef>
                <a:spcPts val="1000"/>
              </a:spcBef>
            </a:pPr>
            <a:r>
              <a:rPr lang="en-US" sz="2400" dirty="0"/>
              <a:t>Performance measurement can support decision making </a:t>
            </a:r>
          </a:p>
          <a:p>
            <a:pPr marL="685800" lvl="2">
              <a:spcBef>
                <a:spcPts val="1000"/>
              </a:spcBef>
            </a:pPr>
            <a:r>
              <a:rPr lang="en-US" sz="2400" dirty="0"/>
              <a:t>Health impact assessments can support more explicit consideration of health in transportation decisions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BCA – Benefit-cost analysis</a:t>
            </a:r>
          </a:p>
          <a:p>
            <a:r>
              <a:rPr lang="en-US" dirty="0"/>
              <a:t>B/C ratio – Benefit-cost ratio </a:t>
            </a:r>
          </a:p>
          <a:p>
            <a:r>
              <a:rPr lang="en-US" dirty="0"/>
              <a:t>NPV- Net present value</a:t>
            </a:r>
          </a:p>
          <a:p>
            <a:r>
              <a:rPr lang="en-US" dirty="0"/>
              <a:t>CO2 – Carbon dioxide </a:t>
            </a:r>
          </a:p>
          <a:p>
            <a:r>
              <a:rPr lang="en-US" dirty="0"/>
              <a:t>MCDM – Multi-criteria decision making</a:t>
            </a:r>
          </a:p>
          <a:p>
            <a:r>
              <a:rPr lang="en-US" dirty="0"/>
              <a:t>MCDA – Multi-criteria decision analysis</a:t>
            </a:r>
          </a:p>
          <a:p>
            <a:r>
              <a:rPr lang="en-US" dirty="0"/>
              <a:t>HIA – Health impact assessment</a:t>
            </a:r>
          </a:p>
          <a:p>
            <a:r>
              <a:rPr lang="en-US" dirty="0"/>
              <a:t>VMT – Vehicle miles of travel </a:t>
            </a:r>
          </a:p>
          <a:p>
            <a:endParaRPr lang="en-US" dirty="0"/>
          </a:p>
          <a:p>
            <a:endParaRPr lang="en-US" dirty="0"/>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62500" lnSpcReduction="20000"/>
          </a:bodyPr>
          <a:lstStyle/>
          <a:p>
            <a:r>
              <a:rPr lang="en-US" dirty="0" err="1">
                <a:solidFill>
                  <a:srgbClr val="222222"/>
                </a:solidFill>
                <a:latin typeface="Arial" panose="020B0604020202020204" pitchFamily="34" charset="0"/>
              </a:rPr>
              <a:t>Barfod</a:t>
            </a:r>
            <a:r>
              <a:rPr lang="en-US" dirty="0">
                <a:solidFill>
                  <a:srgbClr val="222222"/>
                </a:solidFill>
                <a:latin typeface="Arial" panose="020B0604020202020204" pitchFamily="34" charset="0"/>
              </a:rPr>
              <a:t>, M.B. and </a:t>
            </a:r>
            <a:r>
              <a:rPr lang="en-US" dirty="0" err="1">
                <a:solidFill>
                  <a:srgbClr val="222222"/>
                </a:solidFill>
                <a:latin typeface="Arial" panose="020B0604020202020204" pitchFamily="34" charset="0"/>
              </a:rPr>
              <a:t>Leleur</a:t>
            </a:r>
            <a:r>
              <a:rPr lang="en-US" dirty="0">
                <a:solidFill>
                  <a:srgbClr val="222222"/>
                </a:solidFill>
                <a:latin typeface="Arial" panose="020B0604020202020204" pitchFamily="34" charset="0"/>
              </a:rPr>
              <a:t>, S., 2014. Multi-criteria decision analysis for use in transport decision making.</a:t>
            </a:r>
            <a:endParaRPr lang="en-US" b="1" dirty="0">
              <a:solidFill>
                <a:srgbClr val="FF0000"/>
              </a:solidFill>
            </a:endParaRPr>
          </a:p>
          <a:p>
            <a:r>
              <a:rPr lang="en-US" b="0" i="0" dirty="0" err="1">
                <a:solidFill>
                  <a:srgbClr val="222222"/>
                </a:solidFill>
                <a:effectLst/>
                <a:latin typeface="Arial" panose="020B0604020202020204" pitchFamily="34" charset="0"/>
              </a:rPr>
              <a:t>Cascetta</a:t>
            </a:r>
            <a:r>
              <a:rPr lang="en-US" b="0" i="0" dirty="0">
                <a:solidFill>
                  <a:srgbClr val="222222"/>
                </a:solidFill>
                <a:effectLst/>
                <a:latin typeface="Arial" panose="020B0604020202020204" pitchFamily="34" charset="0"/>
              </a:rPr>
              <a:t>, E., </a:t>
            </a:r>
            <a:r>
              <a:rPr lang="en-US" b="0" i="0" dirty="0" err="1">
                <a:solidFill>
                  <a:srgbClr val="222222"/>
                </a:solidFill>
                <a:effectLst/>
                <a:latin typeface="Arial" panose="020B0604020202020204" pitchFamily="34" charset="0"/>
              </a:rPr>
              <a:t>Cartenì</a:t>
            </a:r>
            <a:r>
              <a:rPr lang="en-US" b="0" i="0" dirty="0">
                <a:solidFill>
                  <a:srgbClr val="222222"/>
                </a:solidFill>
                <a:effectLst/>
                <a:latin typeface="Arial" panose="020B0604020202020204" pitchFamily="34" charset="0"/>
              </a:rPr>
              <a:t>, A., </a:t>
            </a:r>
            <a:r>
              <a:rPr lang="en-US" b="0" i="0" dirty="0" err="1">
                <a:solidFill>
                  <a:srgbClr val="222222"/>
                </a:solidFill>
                <a:effectLst/>
                <a:latin typeface="Arial" panose="020B0604020202020204" pitchFamily="34" charset="0"/>
              </a:rPr>
              <a:t>Pagliara</a:t>
            </a:r>
            <a:r>
              <a:rPr lang="en-US" b="0" i="0" dirty="0">
                <a:solidFill>
                  <a:srgbClr val="222222"/>
                </a:solidFill>
                <a:effectLst/>
                <a:latin typeface="Arial" panose="020B0604020202020204" pitchFamily="34" charset="0"/>
              </a:rPr>
              <a:t>, F. and </a:t>
            </a:r>
            <a:r>
              <a:rPr lang="en-US" b="0" i="0" dirty="0" err="1">
                <a:solidFill>
                  <a:srgbClr val="222222"/>
                </a:solidFill>
                <a:effectLst/>
                <a:latin typeface="Arial" panose="020B0604020202020204" pitchFamily="34" charset="0"/>
              </a:rPr>
              <a:t>Montanino</a:t>
            </a:r>
            <a:r>
              <a:rPr lang="en-US" b="0" i="0" dirty="0">
                <a:solidFill>
                  <a:srgbClr val="222222"/>
                </a:solidFill>
                <a:effectLst/>
                <a:latin typeface="Arial" panose="020B0604020202020204" pitchFamily="34" charset="0"/>
              </a:rPr>
              <a:t>, M., 2015. A new look at planning and designing transportation systems: A decision-making model based on cognitive rationality, stakeholder engagement and quantitative methods. </a:t>
            </a:r>
            <a:r>
              <a:rPr lang="en-US" b="0" i="1" dirty="0">
                <a:solidFill>
                  <a:srgbClr val="222222"/>
                </a:solidFill>
                <a:effectLst/>
                <a:latin typeface="Arial" panose="020B0604020202020204" pitchFamily="34" charset="0"/>
              </a:rPr>
              <a:t>Transport policy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38</a:t>
            </a:r>
            <a:r>
              <a:rPr lang="en-US" b="0" i="0" dirty="0">
                <a:solidFill>
                  <a:srgbClr val="222222"/>
                </a:solidFill>
                <a:effectLst/>
                <a:latin typeface="Arial" panose="020B0604020202020204" pitchFamily="34" charset="0"/>
              </a:rPr>
              <a:t>, pp.27-39. </a:t>
            </a:r>
          </a:p>
          <a:p>
            <a:r>
              <a:rPr lang="en-US" b="0" i="0" dirty="0" err="1">
                <a:solidFill>
                  <a:srgbClr val="222222"/>
                </a:solidFill>
                <a:effectLst/>
                <a:latin typeface="Arial" panose="020B0604020202020204" pitchFamily="34" charset="0"/>
              </a:rPr>
              <a:t>Emberger</a:t>
            </a:r>
            <a:r>
              <a:rPr lang="en-US" b="0" i="0" dirty="0">
                <a:solidFill>
                  <a:srgbClr val="222222"/>
                </a:solidFill>
                <a:effectLst/>
                <a:latin typeface="Arial" panose="020B0604020202020204" pitchFamily="34" charset="0"/>
              </a:rPr>
              <a:t>, G., </a:t>
            </a:r>
            <a:r>
              <a:rPr lang="en-US" b="0" i="0" dirty="0" err="1">
                <a:solidFill>
                  <a:srgbClr val="222222"/>
                </a:solidFill>
                <a:effectLst/>
                <a:latin typeface="Arial" panose="020B0604020202020204" pitchFamily="34" charset="0"/>
              </a:rPr>
              <a:t>Pfaffenbichler</a:t>
            </a:r>
            <a:r>
              <a:rPr lang="en-US" b="0" i="0" dirty="0">
                <a:solidFill>
                  <a:srgbClr val="222222"/>
                </a:solidFill>
                <a:effectLst/>
                <a:latin typeface="Arial" panose="020B0604020202020204" pitchFamily="34" charset="0"/>
              </a:rPr>
              <a:t>, P., </a:t>
            </a:r>
            <a:r>
              <a:rPr lang="en-US" b="0" i="0" dirty="0" err="1">
                <a:solidFill>
                  <a:srgbClr val="222222"/>
                </a:solidFill>
                <a:effectLst/>
                <a:latin typeface="Arial" panose="020B0604020202020204" pitchFamily="34" charset="0"/>
              </a:rPr>
              <a:t>Jaensirisak</a:t>
            </a:r>
            <a:r>
              <a:rPr lang="en-US" b="0" i="0" dirty="0">
                <a:solidFill>
                  <a:srgbClr val="222222"/>
                </a:solidFill>
                <a:effectLst/>
                <a:latin typeface="Arial" panose="020B0604020202020204" pitchFamily="34" charset="0"/>
              </a:rPr>
              <a:t>, S. and Timms, P., 2008. “Ideal” decision-making processes for transport planning: A comparison between Europe and South East Asia. </a:t>
            </a:r>
            <a:r>
              <a:rPr lang="en-US" b="0" i="1" dirty="0">
                <a:solidFill>
                  <a:srgbClr val="222222"/>
                </a:solidFill>
                <a:effectLst/>
                <a:latin typeface="Arial" panose="020B0604020202020204" pitchFamily="34" charset="0"/>
              </a:rPr>
              <a:t>Transport Policy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15</a:t>
            </a:r>
            <a:r>
              <a:rPr lang="en-US" b="0" i="0" dirty="0">
                <a:solidFill>
                  <a:srgbClr val="222222"/>
                </a:solidFill>
                <a:effectLst/>
                <a:latin typeface="Arial" panose="020B0604020202020204" pitchFamily="34" charset="0"/>
              </a:rPr>
              <a:t>(6), pp.341-349.</a:t>
            </a:r>
          </a:p>
          <a:p>
            <a:r>
              <a:rPr lang="en-US" b="0" i="0" dirty="0">
                <a:solidFill>
                  <a:srgbClr val="222222"/>
                </a:solidFill>
                <a:effectLst/>
                <a:latin typeface="Arial" panose="020B0604020202020204" pitchFamily="34" charset="0"/>
              </a:rPr>
              <a:t>Gudmundsson, H., Marsden, G., Hall, R., and Zietsman, J.., 2016. Sustainable transportation: Indicators, frameworks, and performance management.</a:t>
            </a:r>
          </a:p>
          <a:p>
            <a:r>
              <a:rPr lang="en-US" b="0" i="0" dirty="0">
                <a:solidFill>
                  <a:srgbClr val="222222"/>
                </a:solidFill>
                <a:effectLst/>
                <a:latin typeface="Arial" panose="020B0604020202020204" pitchFamily="34" charset="0"/>
              </a:rPr>
              <a:t>Jeon, C,  </a:t>
            </a:r>
            <a:r>
              <a:rPr lang="en-US" b="0" i="0" dirty="0" err="1">
                <a:solidFill>
                  <a:srgbClr val="222222"/>
                </a:solidFill>
                <a:effectLst/>
                <a:latin typeface="Arial" panose="020B0604020202020204" pitchFamily="34" charset="0"/>
              </a:rPr>
              <a:t>Amekudzi</a:t>
            </a:r>
            <a:r>
              <a:rPr lang="en-US" b="0" i="0" dirty="0">
                <a:solidFill>
                  <a:srgbClr val="222222"/>
                </a:solidFill>
                <a:effectLst/>
                <a:latin typeface="Arial" panose="020B0604020202020204" pitchFamily="34" charset="0"/>
              </a:rPr>
              <a:t>, A., and </a:t>
            </a:r>
            <a:r>
              <a:rPr lang="en-US" b="0" i="0" dirty="0" err="1">
                <a:solidFill>
                  <a:srgbClr val="222222"/>
                </a:solidFill>
                <a:effectLst/>
                <a:latin typeface="Arial" panose="020B0604020202020204" pitchFamily="34" charset="0"/>
              </a:rPr>
              <a:t>Guensler</a:t>
            </a:r>
            <a:r>
              <a:rPr lang="en-US" b="0" i="0" dirty="0">
                <a:solidFill>
                  <a:srgbClr val="222222"/>
                </a:solidFill>
                <a:effectLst/>
                <a:latin typeface="Arial" panose="020B0604020202020204" pitchFamily="34" charset="0"/>
              </a:rPr>
              <a:t>, R.. "Evaluating plan alternatives for transportation system sustainability: Atlanta metropolitan region." </a:t>
            </a:r>
            <a:r>
              <a:rPr lang="en-US" b="0" i="1" dirty="0">
                <a:solidFill>
                  <a:srgbClr val="222222"/>
                </a:solidFill>
                <a:effectLst/>
                <a:latin typeface="Arial" panose="020B0604020202020204" pitchFamily="34" charset="0"/>
              </a:rPr>
              <a:t>International Journal of Sustainable Transportation</a:t>
            </a:r>
            <a:r>
              <a:rPr lang="en-US" b="0" i="0" dirty="0">
                <a:solidFill>
                  <a:srgbClr val="222222"/>
                </a:solidFill>
                <a:effectLst/>
                <a:latin typeface="Arial" panose="020B0604020202020204" pitchFamily="34" charset="0"/>
              </a:rPr>
              <a:t> 4.4 (2010): 227-247.</a:t>
            </a:r>
          </a:p>
          <a:p>
            <a:r>
              <a:rPr lang="en-US" b="0" i="0" dirty="0">
                <a:solidFill>
                  <a:srgbClr val="222222"/>
                </a:solidFill>
                <a:effectLst/>
                <a:latin typeface="Arial" panose="020B0604020202020204" pitchFamily="34" charset="0"/>
              </a:rPr>
              <a:t>Meyer, M.D. and Miller, E.J., 2001. Urban transportation planning: A decision-oriented approach. </a:t>
            </a:r>
            <a:endParaRPr lang="en" sz="2800" dirty="0"/>
          </a:p>
          <a:p>
            <a:r>
              <a:rPr lang="en-US" b="0" i="0" dirty="0">
                <a:solidFill>
                  <a:srgbClr val="222222"/>
                </a:solidFill>
                <a:effectLst/>
                <a:latin typeface="Arial" panose="020B0604020202020204" pitchFamily="34" charset="0"/>
              </a:rPr>
              <a:t>Ramani, T.L., 2008. </a:t>
            </a:r>
            <a:r>
              <a:rPr lang="en-US" b="0" i="1" dirty="0">
                <a:solidFill>
                  <a:srgbClr val="222222"/>
                </a:solidFill>
                <a:effectLst/>
                <a:latin typeface="Arial" panose="020B0604020202020204" pitchFamily="34" charset="0"/>
              </a:rPr>
              <a:t>An improved methodology for multi-criteria assessment of highway sustainability</a:t>
            </a:r>
            <a:r>
              <a:rPr lang="en-US" b="0" i="0" dirty="0">
                <a:solidFill>
                  <a:srgbClr val="222222"/>
                </a:solidFill>
                <a:effectLst/>
                <a:latin typeface="Arial" panose="020B0604020202020204" pitchFamily="34" charset="0"/>
              </a:rPr>
              <a:t> (Masters Thesis, Texas A &amp; M University).</a:t>
            </a:r>
          </a:p>
          <a:p>
            <a:r>
              <a:rPr lang="en-US" b="0" i="0" dirty="0">
                <a:solidFill>
                  <a:srgbClr val="222222"/>
                </a:solidFill>
                <a:effectLst/>
                <a:latin typeface="Arial" panose="020B0604020202020204" pitchFamily="34" charset="0"/>
              </a:rPr>
              <a:t>Zietsman, J., Ramani, T., Potter, J., Reeder, V., </a:t>
            </a:r>
            <a:r>
              <a:rPr lang="en-US" b="0" i="0" dirty="0" err="1">
                <a:solidFill>
                  <a:srgbClr val="222222"/>
                </a:solidFill>
                <a:effectLst/>
                <a:latin typeface="Arial" panose="020B0604020202020204" pitchFamily="34" charset="0"/>
              </a:rPr>
              <a:t>Deflorio</a:t>
            </a:r>
            <a:r>
              <a:rPr lang="en-US" b="0" i="0" dirty="0">
                <a:solidFill>
                  <a:srgbClr val="222222"/>
                </a:solidFill>
                <a:effectLst/>
                <a:latin typeface="Arial" panose="020B0604020202020204" pitchFamily="34" charset="0"/>
              </a:rPr>
              <a:t>, J. 2011. </a:t>
            </a:r>
            <a:r>
              <a:rPr lang="en-US" b="0" i="1" dirty="0">
                <a:solidFill>
                  <a:srgbClr val="222222"/>
                </a:solidFill>
                <a:effectLst/>
                <a:latin typeface="Arial" panose="020B0604020202020204" pitchFamily="34" charset="0"/>
              </a:rPr>
              <a:t>A guidebook for sustainability performance measurement for transportation agencies</a:t>
            </a:r>
            <a:r>
              <a:rPr lang="en-US" b="0" i="0" dirty="0">
                <a:solidFill>
                  <a:srgbClr val="222222"/>
                </a:solidFill>
                <a:effectLst/>
                <a:latin typeface="Arial" panose="020B0604020202020204" pitchFamily="34" charset="0"/>
              </a:rPr>
              <a:t> (Vol. 708). Transportation Research Board.</a:t>
            </a:r>
            <a:endParaRPr lang="en-US" i="0"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solidFill>
                  <a:srgbClr val="222222"/>
                </a:solidFill>
                <a:latin typeface="Arial" panose="020B0604020202020204" pitchFamily="34" charset="0"/>
              </a:rPr>
              <a:t>Links</a:t>
            </a:r>
          </a:p>
          <a:p>
            <a:pPr lvl="1">
              <a:spcBef>
                <a:spcPts val="600"/>
              </a:spcBef>
            </a:pPr>
            <a:r>
              <a:rPr lang="en-US" dirty="0"/>
              <a:t>CDC Transportation Health Impact Assessment Toolkit </a:t>
            </a:r>
            <a:r>
              <a:rPr lang="en-US" dirty="0">
                <a:hlinkClick r:id="rId3"/>
              </a:rPr>
              <a:t>https://www.cdc.gov/healthyplaces/transportation/hia_toolkit.htm</a:t>
            </a:r>
            <a:r>
              <a:rPr lang="en-US" dirty="0"/>
              <a:t> </a:t>
            </a:r>
          </a:p>
          <a:p>
            <a:pPr lvl="1">
              <a:spcBef>
                <a:spcPts val="600"/>
              </a:spcBef>
            </a:pPr>
            <a:r>
              <a:rPr lang="en-US" dirty="0"/>
              <a:t>European Union, Successful Transport Decision Making  </a:t>
            </a:r>
            <a:r>
              <a:rPr lang="en-US" dirty="0">
                <a:hlinkClick r:id="rId4"/>
              </a:rPr>
              <a:t>http://civitas.eu/sites/default/files/guidemapshandbook_web.pdf</a:t>
            </a:r>
            <a:r>
              <a:rPr lang="en-US" dirty="0"/>
              <a:t> </a:t>
            </a:r>
            <a:r>
              <a:rPr lang="en" dirty="0"/>
              <a:t> </a:t>
            </a:r>
          </a:p>
          <a:p>
            <a:pPr lvl="1">
              <a:spcBef>
                <a:spcPts val="600"/>
              </a:spcBef>
            </a:pPr>
            <a:r>
              <a:rPr lang="en-US" dirty="0"/>
              <a:t>Federal Highway Administration, The Transportation Planning Briefing Book </a:t>
            </a:r>
            <a:r>
              <a:rPr lang="en-US" dirty="0">
                <a:hlinkClick r:id="rId5"/>
              </a:rPr>
              <a:t>https://www.fhwa.dot.gov/planning/publications/briefing_book/fhwahep18015.pdf</a:t>
            </a:r>
            <a:r>
              <a:rPr lang="en-US" dirty="0"/>
              <a:t> </a:t>
            </a:r>
            <a:r>
              <a:rPr lang="en" dirty="0"/>
              <a:t>  </a:t>
            </a:r>
          </a:p>
          <a:p>
            <a:pPr lvl="1">
              <a:lnSpc>
                <a:spcPct val="100000"/>
              </a:lnSpc>
              <a:spcBef>
                <a:spcPts val="600"/>
              </a:spcBef>
              <a:buClrTx/>
              <a:defRPr/>
            </a:pPr>
            <a:r>
              <a:rPr lang="en-US" i="0"/>
              <a:t>Highway Economic Requirements System - State Version </a:t>
            </a:r>
            <a:r>
              <a:rPr lang="en-US" i="0">
                <a:hlinkClick r:id="rId6"/>
              </a:rPr>
              <a:t>http://bca.transportationeconomics.org/models/hers-st</a:t>
            </a:r>
            <a:r>
              <a:rPr lang="en-US" i="0"/>
              <a:t>   </a:t>
            </a:r>
          </a:p>
          <a:p>
            <a:pPr lvl="1">
              <a:lnSpc>
                <a:spcPct val="100000"/>
              </a:lnSpc>
              <a:spcBef>
                <a:spcPts val="600"/>
              </a:spcBef>
              <a:buClrTx/>
              <a:defRPr/>
            </a:pPr>
            <a:r>
              <a:rPr lang="en-US" i="0"/>
              <a:t>Minnesota </a:t>
            </a:r>
            <a:r>
              <a:rPr lang="en-US" i="0" dirty="0"/>
              <a:t>Department of Transportation, Benefit Cost Analysis, </a:t>
            </a:r>
            <a:r>
              <a:rPr lang="en-US" i="0" dirty="0">
                <a:hlinkClick r:id="rId7"/>
              </a:rPr>
              <a:t>https://www.dot.state.mn.us/planning/program/benefitcost.html</a:t>
            </a:r>
            <a:r>
              <a:rPr lang="en-US" i="0" dirty="0"/>
              <a:t>      </a:t>
            </a:r>
          </a:p>
          <a:p>
            <a:pPr lvl="1">
              <a:lnSpc>
                <a:spcPct val="100000"/>
              </a:lnSpc>
              <a:spcBef>
                <a:spcPts val="600"/>
              </a:spcBef>
              <a:buClrTx/>
              <a:defRPr/>
            </a:pPr>
            <a:r>
              <a:rPr lang="en-US" i="0" dirty="0"/>
              <a:t>TRB Transportation Economics Committee </a:t>
            </a:r>
            <a:r>
              <a:rPr lang="en-US" i="0" dirty="0">
                <a:hlinkClick r:id="rId8"/>
              </a:rPr>
              <a:t>http://bca.transportationeconomics.org/home/bca-vs-economic-impact-analysis</a:t>
            </a:r>
            <a:r>
              <a:rPr lang="en-US" i="0" dirty="0"/>
              <a:t>  </a:t>
            </a:r>
          </a:p>
          <a:p>
            <a:pPr lvl="1">
              <a:spcBef>
                <a:spcPts val="600"/>
              </a:spcBef>
            </a:pPr>
            <a:r>
              <a:rPr lang="en-US" i="0" dirty="0"/>
              <a:t>UK Government - Air Quality Appraisal Damage Cost Guidance </a:t>
            </a:r>
            <a:r>
              <a:rPr lang="en-US" i="0" dirty="0">
                <a:hlinkClick r:id="rId9"/>
              </a:rPr>
              <a:t>https://www.gov.uk/government/publications/assess-the-impact-of-air-quality/air-quality-appraisal-damage-cost-guidance</a:t>
            </a:r>
            <a:r>
              <a:rPr lang="en-US" i="0" dirty="0"/>
              <a:t>  </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0216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r>
              <a:rPr lang="en-US" b="0" i="0" dirty="0">
                <a:solidFill>
                  <a:srgbClr val="222222"/>
                </a:solidFill>
                <a:effectLst/>
                <a:latin typeface="Arial" panose="020B0604020202020204" pitchFamily="34" charset="0"/>
              </a:rPr>
              <a:t>Dannenberg, A.L., </a:t>
            </a:r>
            <a:r>
              <a:rPr lang="en-US" b="0" i="0" dirty="0" err="1">
                <a:solidFill>
                  <a:srgbClr val="222222"/>
                </a:solidFill>
                <a:effectLst/>
                <a:latin typeface="Arial" panose="020B0604020202020204" pitchFamily="34" charset="0"/>
              </a:rPr>
              <a:t>Ricklin</a:t>
            </a:r>
            <a:r>
              <a:rPr lang="en-US" b="0" i="0" dirty="0">
                <a:solidFill>
                  <a:srgbClr val="222222"/>
                </a:solidFill>
                <a:effectLst/>
                <a:latin typeface="Arial" panose="020B0604020202020204" pitchFamily="34" charset="0"/>
              </a:rPr>
              <a:t>, A., Ross, C.L., Schwartz, M., West, J., White, S. and Wier, M.L., 2014. Use of health impact assessment for transportation planning: importance of transportation agency involvement in the process. </a:t>
            </a:r>
            <a:r>
              <a:rPr lang="en-US" b="0" i="1">
                <a:solidFill>
                  <a:srgbClr val="222222"/>
                </a:solidFill>
                <a:effectLst/>
                <a:latin typeface="Arial" panose="020B0604020202020204" pitchFamily="34" charset="0"/>
              </a:rPr>
              <a:t>Transportation Research Record</a:t>
            </a:r>
            <a:r>
              <a:rPr lang="en-US" b="0" i="0">
                <a:solidFill>
                  <a:srgbClr val="222222"/>
                </a:solidFill>
                <a:effectLst/>
                <a:latin typeface="Arial" panose="020B0604020202020204" pitchFamily="34" charset="0"/>
              </a:rPr>
              <a:t>, </a:t>
            </a:r>
            <a:r>
              <a:rPr lang="en-US" b="0" i="1">
                <a:solidFill>
                  <a:srgbClr val="222222"/>
                </a:solidFill>
                <a:effectLst/>
                <a:latin typeface="Arial" panose="020B0604020202020204" pitchFamily="34" charset="0"/>
              </a:rPr>
              <a:t>2452</a:t>
            </a:r>
            <a:r>
              <a:rPr lang="en-US" b="0" i="0">
                <a:solidFill>
                  <a:srgbClr val="222222"/>
                </a:solidFill>
                <a:effectLst/>
                <a:latin typeface="Arial" panose="020B0604020202020204" pitchFamily="34" charset="0"/>
              </a:rPr>
              <a:t>(1), pp.71-80.</a:t>
            </a:r>
          </a:p>
          <a:p>
            <a:r>
              <a:rPr lang="en-US" b="0" i="0">
                <a:solidFill>
                  <a:srgbClr val="222222"/>
                </a:solidFill>
                <a:effectLst/>
                <a:latin typeface="Arial" panose="020B0604020202020204" pitchFamily="34" charset="0"/>
              </a:rPr>
              <a:t>Jeon</a:t>
            </a:r>
            <a:r>
              <a:rPr lang="en-US" b="0" i="0" dirty="0">
                <a:solidFill>
                  <a:srgbClr val="222222"/>
                </a:solidFill>
                <a:effectLst/>
                <a:latin typeface="Arial" panose="020B0604020202020204" pitchFamily="34" charset="0"/>
              </a:rPr>
              <a:t>, C.M., 2010. Incorporating uncertainty into transportation decision making: Sustainability-oriented approach. </a:t>
            </a:r>
            <a:r>
              <a:rPr lang="en-US" b="0" i="1" dirty="0">
                <a:solidFill>
                  <a:srgbClr val="222222"/>
                </a:solidFill>
                <a:effectLst/>
                <a:latin typeface="Arial" panose="020B0604020202020204" pitchFamily="34" charset="0"/>
              </a:rPr>
              <a:t>Transportation research record</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2174</a:t>
            </a:r>
            <a:r>
              <a:rPr lang="en-US" b="0" i="0" dirty="0">
                <a:solidFill>
                  <a:srgbClr val="222222"/>
                </a:solidFill>
                <a:effectLst/>
                <a:latin typeface="Arial" panose="020B0604020202020204" pitchFamily="34" charset="0"/>
              </a:rPr>
              <a:t>(1), pp.58-67.</a:t>
            </a:r>
          </a:p>
          <a:p>
            <a:r>
              <a:rPr lang="en-US" b="0" i="0" dirty="0" err="1">
                <a:solidFill>
                  <a:srgbClr val="222222"/>
                </a:solidFill>
                <a:effectLst/>
                <a:latin typeface="Arial" panose="020B0604020202020204" pitchFamily="34" charset="0"/>
              </a:rPr>
              <a:t>Litman</a:t>
            </a:r>
            <a:r>
              <a:rPr lang="en-US" b="0" i="0" dirty="0">
                <a:solidFill>
                  <a:srgbClr val="222222"/>
                </a:solidFill>
                <a:effectLst/>
                <a:latin typeface="Arial" panose="020B0604020202020204" pitchFamily="34" charset="0"/>
              </a:rPr>
              <a:t>, T., 2003. Integrating public health objectives in transportation decision-making. </a:t>
            </a:r>
            <a:r>
              <a:rPr lang="en-US" b="0" i="1" dirty="0">
                <a:solidFill>
                  <a:srgbClr val="222222"/>
                </a:solidFill>
                <a:effectLst/>
                <a:latin typeface="Arial" panose="020B0604020202020204" pitchFamily="34" charset="0"/>
              </a:rPr>
              <a:t>American Journal of Health Promotion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18</a:t>
            </a:r>
            <a:r>
              <a:rPr lang="en-US" b="0" i="0" dirty="0">
                <a:solidFill>
                  <a:srgbClr val="222222"/>
                </a:solidFill>
                <a:effectLst/>
                <a:latin typeface="Arial" panose="020B0604020202020204" pitchFamily="34" charset="0"/>
              </a:rPr>
              <a:t>(1), pp.103-108.</a:t>
            </a:r>
            <a:r>
              <a:rPr lang="en-US" b="1" dirty="0">
                <a:solidFill>
                  <a:srgbClr val="FF0000"/>
                </a:solidFill>
              </a:rPr>
              <a:t> </a:t>
            </a:r>
          </a:p>
          <a:p>
            <a:r>
              <a:rPr lang="en-US" b="0" i="0" dirty="0">
                <a:solidFill>
                  <a:srgbClr val="222222"/>
                </a:solidFill>
                <a:effectLst/>
                <a:latin typeface="Arial" panose="020B0604020202020204" pitchFamily="34" charset="0"/>
              </a:rPr>
              <a:t>Sinha, K.C. and </a:t>
            </a:r>
            <a:r>
              <a:rPr lang="en-US" b="0" i="0" dirty="0" err="1">
                <a:solidFill>
                  <a:srgbClr val="222222"/>
                </a:solidFill>
                <a:effectLst/>
                <a:latin typeface="Arial" panose="020B0604020202020204" pitchFamily="34" charset="0"/>
              </a:rPr>
              <a:t>Labi</a:t>
            </a:r>
            <a:r>
              <a:rPr lang="en-US" b="0" i="0" dirty="0">
                <a:solidFill>
                  <a:srgbClr val="222222"/>
                </a:solidFill>
                <a:effectLst/>
                <a:latin typeface="Arial" panose="020B0604020202020204" pitchFamily="34" charset="0"/>
              </a:rPr>
              <a:t>, S., 2011. </a:t>
            </a:r>
            <a:r>
              <a:rPr lang="en-US" b="0" i="1" dirty="0">
                <a:solidFill>
                  <a:srgbClr val="222222"/>
                </a:solidFill>
                <a:effectLst/>
                <a:latin typeface="Arial" panose="020B0604020202020204" pitchFamily="34" charset="0"/>
              </a:rPr>
              <a:t>Transportation decision making: Principles of project evaluation and programming</a:t>
            </a:r>
            <a:r>
              <a:rPr lang="en-US" b="0" i="0" dirty="0">
                <a:solidFill>
                  <a:srgbClr val="222222"/>
                </a:solidFill>
                <a:effectLst/>
                <a:latin typeface="Arial" panose="020B0604020202020204" pitchFamily="34" charset="0"/>
              </a:rPr>
              <a:t>. John Wiley &amp; Sons.</a:t>
            </a:r>
          </a:p>
          <a:p>
            <a:r>
              <a:rPr lang="en-US" b="0" i="0" dirty="0" err="1">
                <a:solidFill>
                  <a:srgbClr val="222222"/>
                </a:solidFill>
                <a:effectLst/>
                <a:latin typeface="Arial" panose="020B0604020202020204" pitchFamily="34" charset="0"/>
              </a:rPr>
              <a:t>Triantaphyllou</a:t>
            </a:r>
            <a:r>
              <a:rPr lang="en-US" b="0" i="0" dirty="0">
                <a:solidFill>
                  <a:srgbClr val="222222"/>
                </a:solidFill>
                <a:effectLst/>
                <a:latin typeface="Arial" panose="020B0604020202020204" pitchFamily="34" charset="0"/>
              </a:rPr>
              <a:t>, E., 2000. Multi-criteria decision making methods. In </a:t>
            </a:r>
            <a:r>
              <a:rPr lang="en-US" b="0" i="1" dirty="0">
                <a:solidFill>
                  <a:srgbClr val="222222"/>
                </a:solidFill>
                <a:effectLst/>
                <a:latin typeface="Arial" panose="020B0604020202020204" pitchFamily="34" charset="0"/>
              </a:rPr>
              <a:t>Multi-criteria decision making methods: A comparative study</a:t>
            </a:r>
            <a:r>
              <a:rPr lang="en-US" b="0" i="0" dirty="0">
                <a:solidFill>
                  <a:srgbClr val="222222"/>
                </a:solidFill>
                <a:effectLst/>
                <a:latin typeface="Arial" panose="020B0604020202020204" pitchFamily="34" charset="0"/>
              </a:rPr>
              <a:t> (pp. 5-21). Springer, Boston, MA. </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9764" y="154724"/>
            <a:ext cx="10432472" cy="931207"/>
          </a:xfrm>
        </p:spPr>
        <p:txBody>
          <a:bodyPr>
            <a:noAutofit/>
          </a:bodyPr>
          <a:lstStyle/>
          <a:p>
            <a:r>
              <a:rPr lang="en-US" sz="4000" dirty="0"/>
              <a:t>Lecture #44: Transportation Decision Making—Tools and Methods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677656"/>
          </a:xfrm>
          <a:prstGeom prst="rect">
            <a:avLst/>
          </a:prstGeom>
          <a:noFill/>
        </p:spPr>
        <p:txBody>
          <a:bodyPr wrap="square" rtlCol="0">
            <a:spAutoFit/>
          </a:bodyPr>
          <a:lstStyle/>
          <a:p>
            <a:pPr algn="ctr"/>
            <a:r>
              <a:rPr lang="en-US" sz="2400" b="1" dirty="0"/>
              <a:t>Tara Ramani, </a:t>
            </a:r>
            <a:r>
              <a:rPr lang="en-US" sz="2400" b="1" dirty="0" err="1"/>
              <a:t>Ph.D.,P.E</a:t>
            </a:r>
            <a:endParaRPr lang="en-US" sz="2400" b="1" dirty="0"/>
          </a:p>
          <a:p>
            <a:pPr algn="ctr"/>
            <a:r>
              <a:rPr lang="en-US" sz="2400" b="1" dirty="0"/>
              <a:t>Texas A&amp;M Transportation Institute </a:t>
            </a:r>
          </a:p>
          <a:p>
            <a:pPr algn="ctr"/>
            <a:r>
              <a:rPr lang="en-US" sz="2400" b="1" dirty="0">
                <a:hlinkClick r:id="rId3"/>
              </a:rPr>
              <a:t>t-ramani@tti.tamu.edu</a:t>
            </a:r>
            <a:r>
              <a:rPr lang="en-US" sz="2400" b="1" dirty="0"/>
              <a:t> 979-317-2940 </a:t>
            </a:r>
          </a:p>
          <a:p>
            <a:pPr algn="ctr"/>
            <a:r>
              <a:rPr lang="en-US" sz="2400" b="1" i="1" dirty="0"/>
              <a:t>Materials used in the presentation are for education and discussion purposes only.  Do not use or cite the materials without the permission of the author </a:t>
            </a:r>
          </a:p>
          <a:p>
            <a:pPr algn="ctr"/>
            <a:r>
              <a:rPr lang="en-US" sz="2400" b="1" i="1" dirty="0"/>
              <a:t>The author declares that there is no conflict of interest</a:t>
            </a:r>
          </a:p>
          <a:p>
            <a:pPr algn="ctr"/>
            <a:r>
              <a:rPr lang="en-US" sz="2400" b="1" dirty="0"/>
              <a:t>Lecture Track(s): TT/PPT </a:t>
            </a:r>
            <a:r>
              <a:rPr lang="en-US" sz="2400" b="1" dirty="0">
                <a:solidFill>
                  <a:srgbClr val="FF0000"/>
                </a:solidFill>
              </a:rPr>
              <a:t> </a:t>
            </a:r>
          </a:p>
        </p:txBody>
      </p:sp>
    </p:spTree>
    <p:extLst>
      <p:ext uri="{BB962C8B-B14F-4D97-AF65-F5344CB8AC3E}">
        <p14:creationId xmlns:p14="http://schemas.microsoft.com/office/powerpoint/2010/main" val="199414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Transportation system infrastructure and services are usually developed and managed by multiple (mostly public-sector) entities</a:t>
            </a:r>
          </a:p>
          <a:p>
            <a:r>
              <a:rPr lang="en-US" dirty="0"/>
              <a:t>These entities operate under a governance framework specific to their nation or region. Decision-making occurs within this context. </a:t>
            </a:r>
          </a:p>
          <a:p>
            <a:r>
              <a:rPr lang="en-US" dirty="0"/>
              <a:t>While approaches to transportation decision-making vary, they generally aim to achieve certain higher-level goals or objectives. </a:t>
            </a:r>
          </a:p>
          <a:p>
            <a:r>
              <a:rPr lang="en-US" dirty="0"/>
              <a:t>Quantitative and analytical tools and models can be used to support transportation decision-making and account for criteria of importance.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Transportation Planning Process</a:t>
            </a:r>
          </a:p>
        </p:txBody>
      </p:sp>
      <p:pic>
        <p:nvPicPr>
          <p:cNvPr id="11" name="Content Placeholder 10" descr="A picture containing graphical user interface&#10;&#10;Description automatically generated">
            <a:extLst>
              <a:ext uri="{FF2B5EF4-FFF2-40B4-BE49-F238E27FC236}">
                <a16:creationId xmlns:a16="http://schemas.microsoft.com/office/drawing/2014/main" id="{08553693-2621-45A4-B6AA-19E58C5239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7223" y="1661024"/>
            <a:ext cx="1782966" cy="3340091"/>
          </a:xfrm>
        </p:spPr>
      </p:pic>
      <p:pic>
        <p:nvPicPr>
          <p:cNvPr id="1026" name="Picture 2" descr="Title: Figure 1: The Transportation Planning Process - Description: Flow chart that shows the transportation planning process. From the top, the entries read as follows: Regional Vision and Goals; Alternate Improvement Strategies (Operations and Capital); Evaluation and Prioritization of Strategies; Development of Transportation Plan; Development of Transportation Improvement Programs; Project Development; Systems Operations. Along both sides of the text box entries is the text, 'Critical Factors and Inputs.' There are two feedback loops on either side of the text that point to 'Regional Vision and Goals' and 'Systems Operations.' The first feedback loop shows the text, 'Economic Development; Public Involvement; and Budgets.' The second feedback loop shows the text, 'Title VI; Air Quality; and Environmental Issues.'">
            <a:extLst>
              <a:ext uri="{FF2B5EF4-FFF2-40B4-BE49-F238E27FC236}">
                <a16:creationId xmlns:a16="http://schemas.microsoft.com/office/drawing/2014/main" id="{7CCD5FA4-594E-4E7D-AF76-02F6DEE77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1" y="1661024"/>
            <a:ext cx="5058481" cy="426595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E555FE8-6DA8-49A0-B8F4-C61F448DF980}"/>
              </a:ext>
            </a:extLst>
          </p:cNvPr>
          <p:cNvSpPr txBox="1"/>
          <p:nvPr/>
        </p:nvSpPr>
        <p:spPr>
          <a:xfrm>
            <a:off x="6121628" y="1140996"/>
            <a:ext cx="1856086" cy="461665"/>
          </a:xfrm>
          <a:prstGeom prst="rect">
            <a:avLst/>
          </a:prstGeom>
          <a:noFill/>
        </p:spPr>
        <p:txBody>
          <a:bodyPr wrap="none" rtlCol="0">
            <a:spAutoFit/>
          </a:bodyPr>
          <a:lstStyle/>
          <a:p>
            <a:r>
              <a:rPr lang="en-US" sz="2400" dirty="0"/>
              <a:t>United States</a:t>
            </a:r>
          </a:p>
        </p:txBody>
      </p:sp>
      <p:sp>
        <p:nvSpPr>
          <p:cNvPr id="23" name="TextBox 22">
            <a:extLst>
              <a:ext uri="{FF2B5EF4-FFF2-40B4-BE49-F238E27FC236}">
                <a16:creationId xmlns:a16="http://schemas.microsoft.com/office/drawing/2014/main" id="{592EC87F-B8EC-4FF4-985C-C2719591FD5B}"/>
              </a:ext>
            </a:extLst>
          </p:cNvPr>
          <p:cNvSpPr txBox="1"/>
          <p:nvPr/>
        </p:nvSpPr>
        <p:spPr>
          <a:xfrm>
            <a:off x="4469174" y="5926977"/>
            <a:ext cx="4963218" cy="261610"/>
          </a:xfrm>
          <a:prstGeom prst="rect">
            <a:avLst/>
          </a:prstGeom>
          <a:noFill/>
        </p:spPr>
        <p:txBody>
          <a:bodyPr wrap="none" rtlCol="0">
            <a:spAutoFit/>
          </a:bodyPr>
          <a:lstStyle/>
          <a:p>
            <a:r>
              <a:rPr lang="en-US" sz="1100" dirty="0"/>
              <a:t>Source: </a:t>
            </a:r>
            <a:r>
              <a:rPr lang="en-US" sz="1100" dirty="0">
                <a:hlinkClick r:id="rId5"/>
              </a:rPr>
              <a:t>Federal Highway Administration, The Transportation Planning Briefing Book</a:t>
            </a:r>
            <a:endParaRPr lang="en-US" sz="1100" dirty="0"/>
          </a:p>
        </p:txBody>
      </p:sp>
      <p:sp>
        <p:nvSpPr>
          <p:cNvPr id="24" name="TextBox 23">
            <a:extLst>
              <a:ext uri="{FF2B5EF4-FFF2-40B4-BE49-F238E27FC236}">
                <a16:creationId xmlns:a16="http://schemas.microsoft.com/office/drawing/2014/main" id="{99C66189-244E-4D54-AFA7-72D712E7DFA6}"/>
              </a:ext>
            </a:extLst>
          </p:cNvPr>
          <p:cNvSpPr txBox="1"/>
          <p:nvPr/>
        </p:nvSpPr>
        <p:spPr>
          <a:xfrm>
            <a:off x="10210000" y="1140997"/>
            <a:ext cx="1077411" cy="461665"/>
          </a:xfrm>
          <a:prstGeom prst="rect">
            <a:avLst/>
          </a:prstGeom>
          <a:noFill/>
        </p:spPr>
        <p:txBody>
          <a:bodyPr wrap="none" rtlCol="0">
            <a:spAutoFit/>
          </a:bodyPr>
          <a:lstStyle/>
          <a:p>
            <a:r>
              <a:rPr lang="en-US" sz="2400" dirty="0"/>
              <a:t>Europe</a:t>
            </a:r>
          </a:p>
        </p:txBody>
      </p:sp>
      <p:sp>
        <p:nvSpPr>
          <p:cNvPr id="25" name="TextBox 24">
            <a:extLst>
              <a:ext uri="{FF2B5EF4-FFF2-40B4-BE49-F238E27FC236}">
                <a16:creationId xmlns:a16="http://schemas.microsoft.com/office/drawing/2014/main" id="{E8EA8807-7E31-4014-9EF6-12DD7A7714AD}"/>
              </a:ext>
            </a:extLst>
          </p:cNvPr>
          <p:cNvSpPr txBox="1"/>
          <p:nvPr/>
        </p:nvSpPr>
        <p:spPr>
          <a:xfrm>
            <a:off x="9873050" y="5001115"/>
            <a:ext cx="1782966" cy="600164"/>
          </a:xfrm>
          <a:prstGeom prst="rect">
            <a:avLst/>
          </a:prstGeom>
          <a:noFill/>
        </p:spPr>
        <p:txBody>
          <a:bodyPr wrap="square" rtlCol="0">
            <a:spAutoFit/>
          </a:bodyPr>
          <a:lstStyle/>
          <a:p>
            <a:r>
              <a:rPr lang="en-US" sz="1100" dirty="0"/>
              <a:t>Source: </a:t>
            </a:r>
            <a:r>
              <a:rPr lang="en-US" sz="1100" dirty="0">
                <a:hlinkClick r:id="rId6"/>
              </a:rPr>
              <a:t>European Union, Successful Transport Decision Making</a:t>
            </a:r>
            <a:r>
              <a:rPr lang="en" sz="1100" dirty="0"/>
              <a:t> </a:t>
            </a:r>
            <a:endParaRPr lang="en-US" sz="1100" dirty="0"/>
          </a:p>
        </p:txBody>
      </p:sp>
      <p:sp>
        <p:nvSpPr>
          <p:cNvPr id="9" name="Content Placeholder 1">
            <a:extLst>
              <a:ext uri="{FF2B5EF4-FFF2-40B4-BE49-F238E27FC236}">
                <a16:creationId xmlns:a16="http://schemas.microsoft.com/office/drawing/2014/main" id="{704F60AF-D45D-4E3C-A24F-864DED1CE305}"/>
              </a:ext>
            </a:extLst>
          </p:cNvPr>
          <p:cNvSpPr txBox="1">
            <a:spLocks/>
          </p:cNvSpPr>
          <p:nvPr/>
        </p:nvSpPr>
        <p:spPr>
          <a:xfrm>
            <a:off x="451557" y="1661024"/>
            <a:ext cx="3653903"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Steps </a:t>
            </a:r>
          </a:p>
          <a:p>
            <a:pPr marL="914400" lvl="1" indent="-457200">
              <a:buFont typeface="+mj-lt"/>
              <a:buAutoNum type="arabicPeriod"/>
            </a:pPr>
            <a:r>
              <a:rPr lang="en-US" dirty="0"/>
              <a:t>Identify goals/problems to be solved</a:t>
            </a:r>
          </a:p>
          <a:p>
            <a:pPr marL="914400" lvl="1" indent="-457200">
              <a:buFont typeface="+mj-lt"/>
              <a:buAutoNum type="arabicPeriod"/>
            </a:pPr>
            <a:r>
              <a:rPr lang="en-US" dirty="0"/>
              <a:t>Identify options or solutions</a:t>
            </a:r>
          </a:p>
          <a:p>
            <a:pPr marL="914400" lvl="1" indent="-457200">
              <a:buFont typeface="+mj-lt"/>
              <a:buAutoNum type="arabicPeriod"/>
            </a:pPr>
            <a:r>
              <a:rPr lang="en-US" dirty="0"/>
              <a:t>Prioritize and select from options </a:t>
            </a:r>
          </a:p>
          <a:p>
            <a:pPr marL="914400" lvl="1" indent="-457200">
              <a:buFont typeface="+mj-lt"/>
              <a:buAutoNum type="arabicPeriod"/>
            </a:pPr>
            <a:r>
              <a:rPr lang="en-US" dirty="0"/>
              <a:t>Implement </a:t>
            </a:r>
          </a:p>
          <a:p>
            <a:pPr marL="914400" lvl="1" indent="-457200">
              <a:buFont typeface="+mj-lt"/>
              <a:buAutoNum type="arabicPeriod"/>
            </a:pPr>
            <a:r>
              <a:rPr lang="en-US" dirty="0"/>
              <a:t>Monitor/evaluate</a:t>
            </a:r>
          </a:p>
          <a:p>
            <a:r>
              <a:rPr lang="en-US" dirty="0"/>
              <a:t>Decision-making occurs within this broader process </a:t>
            </a:r>
          </a:p>
        </p:txBody>
      </p:sp>
    </p:spTree>
    <p:extLst>
      <p:ext uri="{BB962C8B-B14F-4D97-AF65-F5344CB8AC3E}">
        <p14:creationId xmlns:p14="http://schemas.microsoft.com/office/powerpoint/2010/main" val="39679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127597" cy="4771129"/>
          </a:xfrm>
        </p:spPr>
        <p:txBody>
          <a:bodyPr>
            <a:normAutofit/>
          </a:bodyPr>
          <a:lstStyle/>
          <a:p>
            <a:r>
              <a:rPr lang="en-US" dirty="0"/>
              <a:t>Decision-making can occur at various stages of the transportation planning process – long- and short- term planning and in the implementation</a:t>
            </a:r>
          </a:p>
          <a:p>
            <a:r>
              <a:rPr lang="en-US" dirty="0"/>
              <a:t>The tools and methods employed will differ based on this context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Decision-Making Domains </a:t>
            </a:r>
          </a:p>
        </p:txBody>
      </p:sp>
      <p:pic>
        <p:nvPicPr>
          <p:cNvPr id="5" name="Picture 4" descr="Table&#10;&#10;Description automatically generated">
            <a:extLst>
              <a:ext uri="{FF2B5EF4-FFF2-40B4-BE49-F238E27FC236}">
                <a16:creationId xmlns:a16="http://schemas.microsoft.com/office/drawing/2014/main" id="{4DCE613C-33E6-4214-B162-85A154D84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997" y="2277876"/>
            <a:ext cx="6611701" cy="1772012"/>
          </a:xfrm>
          <a:prstGeom prst="rect">
            <a:avLst/>
          </a:prstGeom>
        </p:spPr>
      </p:pic>
      <p:sp>
        <p:nvSpPr>
          <p:cNvPr id="6" name="TextBox 5">
            <a:extLst>
              <a:ext uri="{FF2B5EF4-FFF2-40B4-BE49-F238E27FC236}">
                <a16:creationId xmlns:a16="http://schemas.microsoft.com/office/drawing/2014/main" id="{300B4E2B-0D07-4B60-A192-C28128B83843}"/>
              </a:ext>
            </a:extLst>
          </p:cNvPr>
          <p:cNvSpPr txBox="1"/>
          <p:nvPr/>
        </p:nvSpPr>
        <p:spPr>
          <a:xfrm>
            <a:off x="6631983" y="1816211"/>
            <a:ext cx="3971728" cy="461665"/>
          </a:xfrm>
          <a:prstGeom prst="rect">
            <a:avLst/>
          </a:prstGeom>
          <a:noFill/>
        </p:spPr>
        <p:txBody>
          <a:bodyPr wrap="none" rtlCol="0">
            <a:spAutoFit/>
          </a:bodyPr>
          <a:lstStyle/>
          <a:p>
            <a:r>
              <a:rPr lang="en-US" sz="2400" dirty="0"/>
              <a:t>Domains and Functional Areas</a:t>
            </a:r>
          </a:p>
        </p:txBody>
      </p:sp>
      <p:sp>
        <p:nvSpPr>
          <p:cNvPr id="8" name="TextBox 7">
            <a:extLst>
              <a:ext uri="{FF2B5EF4-FFF2-40B4-BE49-F238E27FC236}">
                <a16:creationId xmlns:a16="http://schemas.microsoft.com/office/drawing/2014/main" id="{963E5C48-7C26-4DFD-BBDE-8FF56E0E04F5}"/>
              </a:ext>
            </a:extLst>
          </p:cNvPr>
          <p:cNvSpPr txBox="1"/>
          <p:nvPr/>
        </p:nvSpPr>
        <p:spPr>
          <a:xfrm>
            <a:off x="5311997" y="4049888"/>
            <a:ext cx="6096000" cy="430887"/>
          </a:xfrm>
          <a:prstGeom prst="rect">
            <a:avLst/>
          </a:prstGeom>
          <a:noFill/>
        </p:spPr>
        <p:txBody>
          <a:bodyPr wrap="square">
            <a:spAutoFit/>
          </a:bodyPr>
          <a:lstStyle/>
          <a:p>
            <a:r>
              <a:rPr lang="en-US" sz="1100" b="0" i="0" dirty="0">
                <a:solidFill>
                  <a:srgbClr val="222222"/>
                </a:solidFill>
                <a:effectLst/>
                <a:latin typeface="Arial" panose="020B0604020202020204" pitchFamily="34" charset="0"/>
              </a:rPr>
              <a:t>Source: Gudmundsson et al (2016) "Sustainable transportation: Indicators, frameworks, and performance management.”, Springer</a:t>
            </a:r>
            <a:endParaRPr lang="en-US" sz="1100" dirty="0"/>
          </a:p>
        </p:txBody>
      </p:sp>
    </p:spTree>
    <p:extLst>
      <p:ext uri="{BB962C8B-B14F-4D97-AF65-F5344CB8AC3E}">
        <p14:creationId xmlns:p14="http://schemas.microsoft.com/office/powerpoint/2010/main" val="403621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Meyer and Miller (2001) list five approaches to decision-making</a:t>
            </a:r>
          </a:p>
          <a:p>
            <a:pPr lvl="1"/>
            <a:r>
              <a:rPr lang="en-US" dirty="0"/>
              <a:t>Rational actor model</a:t>
            </a:r>
          </a:p>
          <a:p>
            <a:pPr lvl="1"/>
            <a:r>
              <a:rPr lang="en-US" dirty="0"/>
              <a:t>“Satisficing model”</a:t>
            </a:r>
          </a:p>
          <a:p>
            <a:pPr lvl="1"/>
            <a:r>
              <a:rPr lang="en-US" dirty="0"/>
              <a:t>Incremental approach</a:t>
            </a:r>
          </a:p>
          <a:p>
            <a:pPr lvl="1"/>
            <a:r>
              <a:rPr lang="en-US" dirty="0"/>
              <a:t>Organizational process model</a:t>
            </a:r>
          </a:p>
          <a:p>
            <a:pPr lvl="1"/>
            <a:r>
              <a:rPr lang="en-US" dirty="0"/>
              <a:t>Political bargaining model  </a:t>
            </a:r>
          </a:p>
          <a:p>
            <a:r>
              <a:rPr lang="en-US" dirty="0"/>
              <a:t>Decision-making tools and approaches based on engineering or economic analyses tend to prevail </a:t>
            </a:r>
          </a:p>
          <a:p>
            <a:r>
              <a:rPr lang="en-US" dirty="0"/>
              <a:t>Common tools/methods in the context of transportation and health</a:t>
            </a:r>
          </a:p>
          <a:p>
            <a:pPr lvl="1"/>
            <a:r>
              <a:rPr lang="en-US" dirty="0"/>
              <a:t>Benefit-Cost Analyses</a:t>
            </a:r>
          </a:p>
          <a:p>
            <a:pPr lvl="1"/>
            <a:r>
              <a:rPr lang="en-US" dirty="0"/>
              <a:t>Multi-Criteria Decision Making </a:t>
            </a:r>
          </a:p>
          <a:p>
            <a:pPr lvl="1"/>
            <a:r>
              <a:rPr lang="en-US" dirty="0"/>
              <a:t>Performance measures and indicators </a:t>
            </a:r>
          </a:p>
          <a:p>
            <a:pPr lvl="1"/>
            <a:r>
              <a:rPr lang="en-US" dirty="0"/>
              <a:t>Health impact assessments</a:t>
            </a:r>
          </a:p>
          <a:p>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Approaches to Transportation Decision Making </a:t>
            </a:r>
          </a:p>
        </p:txBody>
      </p:sp>
    </p:spTree>
    <p:extLst>
      <p:ext uri="{BB962C8B-B14F-4D97-AF65-F5344CB8AC3E}">
        <p14:creationId xmlns:p14="http://schemas.microsoft.com/office/powerpoint/2010/main" val="267772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Benefit-Cost Analyses (BCA)</a:t>
            </a:r>
            <a:r>
              <a:rPr lang="en-US" baseline="-25000" dirty="0"/>
              <a:t>1</a:t>
            </a:r>
            <a:r>
              <a:rPr lang="en-US" dirty="0"/>
              <a:t> </a:t>
            </a:r>
          </a:p>
        </p:txBody>
      </p:sp>
      <p:sp>
        <p:nvSpPr>
          <p:cNvPr id="4" name="Content Placeholder 1">
            <a:extLst>
              <a:ext uri="{FF2B5EF4-FFF2-40B4-BE49-F238E27FC236}">
                <a16:creationId xmlns:a16="http://schemas.microsoft.com/office/drawing/2014/main" id="{A2B7CFA3-FD2B-490B-9E4E-2E433063BD4D}"/>
              </a:ext>
            </a:extLst>
          </p:cNvPr>
          <p:cNvSpPr txBox="1">
            <a:spLocks/>
          </p:cNvSpPr>
          <p:nvPr/>
        </p:nvSpPr>
        <p:spPr>
          <a:xfrm>
            <a:off x="969335" y="1466688"/>
            <a:ext cx="10515600" cy="43132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 “</a:t>
            </a:r>
            <a:r>
              <a:rPr lang="en-US" b="0" i="1" dirty="0">
                <a:solidFill>
                  <a:srgbClr val="000000"/>
                </a:solidFill>
                <a:effectLst/>
                <a:latin typeface="Open Sans"/>
              </a:rPr>
              <a:t>A benefit-cost analysis is a systematic evaluation of the economic advantages (benefits) and disadvantages (costs) of a set of investment alternatives”  </a:t>
            </a:r>
            <a:endParaRPr lang="en-US" i="1" dirty="0"/>
          </a:p>
          <a:p>
            <a:pPr lvl="1"/>
            <a:r>
              <a:rPr lang="en-US" dirty="0"/>
              <a:t>Generally used for project selection/prioritization</a:t>
            </a:r>
          </a:p>
          <a:p>
            <a:pPr lvl="1"/>
            <a:r>
              <a:rPr lang="en-US" dirty="0"/>
              <a:t>B/C Ratio = Net Present Value (NPV) of Benefits/NPV of Costs  </a:t>
            </a:r>
          </a:p>
          <a:p>
            <a:pPr lvl="1"/>
            <a:r>
              <a:rPr lang="en-US" dirty="0"/>
              <a:t>Ratio above 1 represents a net benefit </a:t>
            </a:r>
          </a:p>
          <a:p>
            <a:pPr lvl="1"/>
            <a:r>
              <a:rPr lang="en-US" dirty="0"/>
              <a:t>Limitations – not every benefit or cost is quantifiable in economic terms</a:t>
            </a:r>
          </a:p>
          <a:p>
            <a:r>
              <a:rPr lang="en-US" dirty="0"/>
              <a:t>Benefit-cost analyses can be used at all stages of the transportation planning lifecycle, to assess alternatives </a:t>
            </a:r>
          </a:p>
          <a:p>
            <a:r>
              <a:rPr lang="en-US" dirty="0"/>
              <a:t>Benefit-cost analyses are distinct from economic impact analyses, which also consider follow-on impacts outside the scope of a benefit-cost analysis </a:t>
            </a:r>
          </a:p>
        </p:txBody>
      </p:sp>
      <p:sp>
        <p:nvSpPr>
          <p:cNvPr id="6" name="TextBox 5">
            <a:extLst>
              <a:ext uri="{FF2B5EF4-FFF2-40B4-BE49-F238E27FC236}">
                <a16:creationId xmlns:a16="http://schemas.microsoft.com/office/drawing/2014/main" id="{D0045A71-B22A-4E18-A591-BE15BACDDF6A}"/>
              </a:ext>
            </a:extLst>
          </p:cNvPr>
          <p:cNvSpPr txBox="1"/>
          <p:nvPr/>
        </p:nvSpPr>
        <p:spPr>
          <a:xfrm>
            <a:off x="485421" y="5894684"/>
            <a:ext cx="108471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Sources:  </a:t>
            </a:r>
            <a:r>
              <a:rPr lang="en-US" i="0" dirty="0">
                <a:hlinkClick r:id="rId3"/>
              </a:rPr>
              <a:t>Minnesota Department of Transportation</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r>
              <a:rPr lang="en-US" i="0" dirty="0">
                <a:hlinkClick r:id="rId4"/>
              </a:rPr>
              <a:t>TRB Transportation Economics Committee</a:t>
            </a:r>
            <a:r>
              <a:rPr lang="en-US" i="0" dirty="0"/>
              <a:t> </a:t>
            </a:r>
          </a:p>
        </p:txBody>
      </p:sp>
    </p:spTree>
    <p:extLst>
      <p:ext uri="{BB962C8B-B14F-4D97-AF65-F5344CB8AC3E}">
        <p14:creationId xmlns:p14="http://schemas.microsoft.com/office/powerpoint/2010/main" val="54718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832221" cy="4771129"/>
          </a:xfrm>
        </p:spPr>
        <p:txBody>
          <a:bodyPr>
            <a:normAutofit/>
          </a:bodyPr>
          <a:lstStyle/>
          <a:p>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Benefit-Cost Analyses</a:t>
            </a:r>
            <a:r>
              <a:rPr lang="en-US" baseline="-25000" dirty="0"/>
              <a:t>2</a:t>
            </a:r>
            <a:r>
              <a:rPr lang="en-US" dirty="0"/>
              <a:t>  </a:t>
            </a:r>
          </a:p>
        </p:txBody>
      </p:sp>
      <p:graphicFrame>
        <p:nvGraphicFramePr>
          <p:cNvPr id="4" name="Diagram 3">
            <a:extLst>
              <a:ext uri="{FF2B5EF4-FFF2-40B4-BE49-F238E27FC236}">
                <a16:creationId xmlns:a16="http://schemas.microsoft.com/office/drawing/2014/main" id="{089276FB-5EF1-425A-AD22-D064B6E09ED9}"/>
              </a:ext>
            </a:extLst>
          </p:cNvPr>
          <p:cNvGraphicFramePr/>
          <p:nvPr>
            <p:extLst>
              <p:ext uri="{D42A27DB-BD31-4B8C-83A1-F6EECF244321}">
                <p14:modId xmlns:p14="http://schemas.microsoft.com/office/powerpoint/2010/main" val="2867617613"/>
              </p:ext>
            </p:extLst>
          </p:nvPr>
        </p:nvGraphicFramePr>
        <p:xfrm>
          <a:off x="1388535" y="1862368"/>
          <a:ext cx="5260621" cy="4461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
            <a:extLst>
              <a:ext uri="{FF2B5EF4-FFF2-40B4-BE49-F238E27FC236}">
                <a16:creationId xmlns:a16="http://schemas.microsoft.com/office/drawing/2014/main" id="{D9A22A63-5066-449D-9A9E-A8051CDD7378}"/>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lvl="1"/>
            <a:endParaRPr lang="en-US" dirty="0"/>
          </a:p>
        </p:txBody>
      </p:sp>
      <p:sp>
        <p:nvSpPr>
          <p:cNvPr id="6" name="Content Placeholder 1">
            <a:extLst>
              <a:ext uri="{FF2B5EF4-FFF2-40B4-BE49-F238E27FC236}">
                <a16:creationId xmlns:a16="http://schemas.microsoft.com/office/drawing/2014/main" id="{71E83872-5C0A-43A0-B6E6-57C76ECB90CE}"/>
              </a:ext>
            </a:extLst>
          </p:cNvPr>
          <p:cNvSpPr txBox="1">
            <a:spLocks/>
          </p:cNvSpPr>
          <p:nvPr/>
        </p:nvSpPr>
        <p:spPr>
          <a:xfrm>
            <a:off x="1388535" y="1398084"/>
            <a:ext cx="5260621" cy="593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Highway Project Example </a:t>
            </a:r>
          </a:p>
        </p:txBody>
      </p:sp>
      <p:pic>
        <p:nvPicPr>
          <p:cNvPr id="8" name="Picture 7" descr="Table&#10;&#10;Description automatically generated">
            <a:extLst>
              <a:ext uri="{FF2B5EF4-FFF2-40B4-BE49-F238E27FC236}">
                <a16:creationId xmlns:a16="http://schemas.microsoft.com/office/drawing/2014/main" id="{84180AD2-30C9-458C-AA94-982C6529BE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8126" y="1982096"/>
            <a:ext cx="4553609" cy="2408638"/>
          </a:xfrm>
          <a:prstGeom prst="rect">
            <a:avLst/>
          </a:prstGeom>
        </p:spPr>
      </p:pic>
      <p:sp>
        <p:nvSpPr>
          <p:cNvPr id="9" name="Content Placeholder 1">
            <a:extLst>
              <a:ext uri="{FF2B5EF4-FFF2-40B4-BE49-F238E27FC236}">
                <a16:creationId xmlns:a16="http://schemas.microsoft.com/office/drawing/2014/main" id="{087A59B6-8F42-410E-B912-570861D9F6E7}"/>
              </a:ext>
            </a:extLst>
          </p:cNvPr>
          <p:cNvSpPr txBox="1">
            <a:spLocks/>
          </p:cNvSpPr>
          <p:nvPr/>
        </p:nvSpPr>
        <p:spPr>
          <a:xfrm>
            <a:off x="7068356" y="1398084"/>
            <a:ext cx="5260621" cy="593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Costing Out Environmental Impacts</a:t>
            </a:r>
          </a:p>
        </p:txBody>
      </p:sp>
      <p:sp>
        <p:nvSpPr>
          <p:cNvPr id="10" name="TextBox 9">
            <a:extLst>
              <a:ext uri="{FF2B5EF4-FFF2-40B4-BE49-F238E27FC236}">
                <a16:creationId xmlns:a16="http://schemas.microsoft.com/office/drawing/2014/main" id="{2FA8E086-A0F3-4F7D-939F-60A78575221C}"/>
              </a:ext>
            </a:extLst>
          </p:cNvPr>
          <p:cNvSpPr txBox="1"/>
          <p:nvPr/>
        </p:nvSpPr>
        <p:spPr>
          <a:xfrm>
            <a:off x="1309511" y="6159479"/>
            <a:ext cx="61637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Source: </a:t>
            </a:r>
            <a:r>
              <a:rPr lang="en-US" sz="1400" i="0" dirty="0">
                <a:hlinkClick r:id="rId9"/>
              </a:rPr>
              <a:t>Highway Economic Requirements System - State Version</a:t>
            </a:r>
            <a:r>
              <a:rPr lang="en-US" sz="1400" i="0" dirty="0"/>
              <a:t>  </a:t>
            </a:r>
          </a:p>
        </p:txBody>
      </p:sp>
      <p:sp>
        <p:nvSpPr>
          <p:cNvPr id="11" name="TextBox 10">
            <a:extLst>
              <a:ext uri="{FF2B5EF4-FFF2-40B4-BE49-F238E27FC236}">
                <a16:creationId xmlns:a16="http://schemas.microsoft.com/office/drawing/2014/main" id="{E4F75DD7-A071-42BD-A0C2-E03107AE592A}"/>
              </a:ext>
            </a:extLst>
          </p:cNvPr>
          <p:cNvSpPr txBox="1"/>
          <p:nvPr/>
        </p:nvSpPr>
        <p:spPr>
          <a:xfrm>
            <a:off x="7198126" y="4422493"/>
            <a:ext cx="61637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Source: </a:t>
            </a:r>
            <a:r>
              <a:rPr lang="en-US" sz="1200" i="0" dirty="0">
                <a:hlinkClick r:id="rId10"/>
              </a:rPr>
              <a:t>UK Government - Air Quality Appraisal Damage Cost Guidance</a:t>
            </a:r>
            <a:r>
              <a:rPr lang="en-US" sz="1200" i="0" dirty="0"/>
              <a:t> </a:t>
            </a:r>
          </a:p>
        </p:txBody>
      </p:sp>
    </p:spTree>
    <p:extLst>
      <p:ext uri="{BB962C8B-B14F-4D97-AF65-F5344CB8AC3E}">
        <p14:creationId xmlns:p14="http://schemas.microsoft.com/office/powerpoint/2010/main" val="256864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Multi-Criteria Decision Making </a:t>
            </a:r>
          </a:p>
        </p:txBody>
      </p:sp>
      <p:sp>
        <p:nvSpPr>
          <p:cNvPr id="4" name="Content Placeholder 1">
            <a:extLst>
              <a:ext uri="{FF2B5EF4-FFF2-40B4-BE49-F238E27FC236}">
                <a16:creationId xmlns:a16="http://schemas.microsoft.com/office/drawing/2014/main" id="{FF9B5F3A-92CE-4C18-AA97-7992A502780A}"/>
              </a:ext>
            </a:extLst>
          </p:cNvPr>
          <p:cNvSpPr txBox="1">
            <a:spLocks/>
          </p:cNvSpPr>
          <p:nvPr/>
        </p:nvSpPr>
        <p:spPr>
          <a:xfrm>
            <a:off x="838200" y="1585219"/>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BCA, all aspects are monetized, i.e. expressed in the same units. </a:t>
            </a:r>
          </a:p>
          <a:p>
            <a:r>
              <a:rPr lang="en-US" dirty="0"/>
              <a:t>In multi-criteria decision making (MCDM) or multi-criteria decision analysis (MCDA), the factors considered can include those not easily quantifiable in monetary terms, as well as qualitative criteria </a:t>
            </a:r>
          </a:p>
          <a:p>
            <a:r>
              <a:rPr lang="en-US" dirty="0"/>
              <a:t>It can handle subjectivity (i.e. takes into account decision-makers preferences) </a:t>
            </a:r>
          </a:p>
          <a:p>
            <a:r>
              <a:rPr lang="en-US" dirty="0"/>
              <a:t>Common MCDM approaches</a:t>
            </a:r>
          </a:p>
          <a:p>
            <a:pPr lvl="1"/>
            <a:r>
              <a:rPr lang="en-US" dirty="0"/>
              <a:t>Multi-attribute utility theory </a:t>
            </a:r>
          </a:p>
          <a:p>
            <a:pPr lvl="1"/>
            <a:r>
              <a:rPr lang="en-US" dirty="0"/>
              <a:t>Analytic hierarchy process </a:t>
            </a:r>
          </a:p>
          <a:p>
            <a:pPr lvl="1"/>
            <a:r>
              <a:rPr lang="en-US" dirty="0"/>
              <a:t>Outranking methods </a:t>
            </a:r>
          </a:p>
          <a:p>
            <a:pPr lvl="1"/>
            <a:endParaRPr lang="en-US" dirty="0"/>
          </a:p>
          <a:p>
            <a:pPr lvl="1"/>
            <a:endParaRPr lang="en-US" dirty="0"/>
          </a:p>
          <a:p>
            <a:endParaRPr lang="en-US" dirty="0"/>
          </a:p>
        </p:txBody>
      </p:sp>
      <p:sp>
        <p:nvSpPr>
          <p:cNvPr id="5" name="TextBox 4">
            <a:extLst>
              <a:ext uri="{FF2B5EF4-FFF2-40B4-BE49-F238E27FC236}">
                <a16:creationId xmlns:a16="http://schemas.microsoft.com/office/drawing/2014/main" id="{E4E762B8-911B-4AB8-912A-667907BDB5DF}"/>
              </a:ext>
            </a:extLst>
          </p:cNvPr>
          <p:cNvSpPr txBox="1"/>
          <p:nvPr/>
        </p:nvSpPr>
        <p:spPr>
          <a:xfrm>
            <a:off x="699911" y="6396335"/>
            <a:ext cx="10792178" cy="369332"/>
          </a:xfrm>
          <a:prstGeom prst="rect">
            <a:avLst/>
          </a:prstGeom>
          <a:noFill/>
        </p:spPr>
        <p:txBody>
          <a:bodyPr wrap="square" rtlCol="0">
            <a:spAutoFit/>
          </a:bodyPr>
          <a:lstStyle/>
          <a:p>
            <a:r>
              <a:rPr lang="en-US" sz="1800" dirty="0"/>
              <a:t>Source: </a:t>
            </a:r>
            <a:r>
              <a:rPr lang="en-US" sz="1800" i="0" dirty="0" err="1"/>
              <a:t>Barfod</a:t>
            </a:r>
            <a:r>
              <a:rPr lang="en-US" sz="1800" i="0" dirty="0"/>
              <a:t> and </a:t>
            </a:r>
            <a:r>
              <a:rPr lang="en-US" sz="1800" i="0" dirty="0" err="1"/>
              <a:t>Leleur</a:t>
            </a:r>
            <a:r>
              <a:rPr lang="en-US" sz="1800" i="0" dirty="0"/>
              <a:t> (2014)</a:t>
            </a:r>
          </a:p>
        </p:txBody>
      </p:sp>
      <p:pic>
        <p:nvPicPr>
          <p:cNvPr id="6" name="Picture 5" descr="Table&#10;&#10;Description automatically generated">
            <a:extLst>
              <a:ext uri="{FF2B5EF4-FFF2-40B4-BE49-F238E27FC236}">
                <a16:creationId xmlns:a16="http://schemas.microsoft.com/office/drawing/2014/main" id="{DD883BA0-F023-489E-BFCB-6B2E6F647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468" y="4498160"/>
            <a:ext cx="5448391" cy="1858188"/>
          </a:xfrm>
          <a:prstGeom prst="rect">
            <a:avLst/>
          </a:prstGeom>
        </p:spPr>
      </p:pic>
      <p:sp>
        <p:nvSpPr>
          <p:cNvPr id="7" name="TextBox 6">
            <a:extLst>
              <a:ext uri="{FF2B5EF4-FFF2-40B4-BE49-F238E27FC236}">
                <a16:creationId xmlns:a16="http://schemas.microsoft.com/office/drawing/2014/main" id="{4BE72831-0142-4811-86E0-EDA83C5E85B0}"/>
              </a:ext>
            </a:extLst>
          </p:cNvPr>
          <p:cNvSpPr txBox="1"/>
          <p:nvPr/>
        </p:nvSpPr>
        <p:spPr>
          <a:xfrm>
            <a:off x="5613203" y="6295213"/>
            <a:ext cx="2884311" cy="538609"/>
          </a:xfrm>
          <a:prstGeom prst="rect">
            <a:avLst/>
          </a:prstGeom>
          <a:noFill/>
        </p:spPr>
        <p:txBody>
          <a:bodyPr wrap="square" rtlCol="0">
            <a:spAutoFit/>
          </a:bodyPr>
          <a:lstStyle/>
          <a:p>
            <a:r>
              <a:rPr lang="en-US" sz="1100" dirty="0"/>
              <a:t>Source: </a:t>
            </a:r>
            <a:r>
              <a:rPr lang="en-US" sz="1100" i="0" dirty="0" err="1"/>
              <a:t>Barfod</a:t>
            </a:r>
            <a:r>
              <a:rPr lang="en-US" sz="1100" i="0" dirty="0"/>
              <a:t> and </a:t>
            </a:r>
            <a:r>
              <a:rPr lang="en-US" sz="1100" i="0" dirty="0" err="1"/>
              <a:t>Leleur</a:t>
            </a:r>
            <a:r>
              <a:rPr lang="en-US" sz="1100" i="0" dirty="0"/>
              <a:t> (2014)</a:t>
            </a:r>
          </a:p>
          <a:p>
            <a:r>
              <a:rPr lang="en-US" dirty="0"/>
              <a:t> </a:t>
            </a:r>
          </a:p>
        </p:txBody>
      </p:sp>
    </p:spTree>
    <p:extLst>
      <p:ext uri="{BB962C8B-B14F-4D97-AF65-F5344CB8AC3E}">
        <p14:creationId xmlns:p14="http://schemas.microsoft.com/office/powerpoint/2010/main" val="257508223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3668</Words>
  <Application>Microsoft Office PowerPoint</Application>
  <PresentationFormat>Widescreen</PresentationFormat>
  <Paragraphs>223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Office Theme</vt:lpstr>
      <vt:lpstr>PowerPoint Presentation</vt:lpstr>
      <vt:lpstr>Lecture #44: Transportation Decision Making—Tools and Methods</vt:lpstr>
      <vt:lpstr>Introduction</vt:lpstr>
      <vt:lpstr>Transportation Planning Process</vt:lpstr>
      <vt:lpstr>Transportation Decision-Making Domains </vt:lpstr>
      <vt:lpstr>Approaches to Transportation Decision Making </vt:lpstr>
      <vt:lpstr>Benefit-Cost Analyses (BCA)1 </vt:lpstr>
      <vt:lpstr>Benefit-Cost Analyses2  </vt:lpstr>
      <vt:lpstr>Multi-Criteria Decision Making </vt:lpstr>
      <vt:lpstr>MCDM Examples</vt:lpstr>
      <vt:lpstr>Performance Measures/Indicators </vt:lpstr>
      <vt:lpstr>Health Impact Assessments</vt:lpstr>
      <vt:lpstr>Research Gaps and Future Directions</vt:lpstr>
      <vt:lpstr>Take-Home Messages</vt:lpstr>
      <vt:lpstr>List of Abbreviations</vt:lpstr>
      <vt:lpstr>References </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Ramani, Tara</cp:lastModifiedBy>
  <cp:revision>154</cp:revision>
  <dcterms:created xsi:type="dcterms:W3CDTF">2019-05-01T18:04:34Z</dcterms:created>
  <dcterms:modified xsi:type="dcterms:W3CDTF">2021-04-19T14:39:39Z</dcterms:modified>
</cp:coreProperties>
</file>